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9"/>
  </p:notesMasterIdLst>
  <p:sldIdLst>
    <p:sldId id="530" r:id="rId5"/>
    <p:sldId id="2147479140" r:id="rId6"/>
    <p:sldId id="531" r:id="rId7"/>
    <p:sldId id="548" r:id="rId8"/>
    <p:sldId id="549" r:id="rId9"/>
    <p:sldId id="550" r:id="rId10"/>
    <p:sldId id="2147479141" r:id="rId11"/>
    <p:sldId id="552" r:id="rId12"/>
    <p:sldId id="553" r:id="rId13"/>
    <p:sldId id="554" r:id="rId14"/>
    <p:sldId id="534" r:id="rId15"/>
    <p:sldId id="555" r:id="rId16"/>
    <p:sldId id="557" r:id="rId17"/>
    <p:sldId id="556" r:id="rId18"/>
    <p:sldId id="2147479088" r:id="rId19"/>
    <p:sldId id="2147479090" r:id="rId20"/>
    <p:sldId id="2147479091" r:id="rId21"/>
    <p:sldId id="2147479097" r:id="rId22"/>
    <p:sldId id="2147479092" r:id="rId23"/>
    <p:sldId id="2147479098" r:id="rId24"/>
    <p:sldId id="2147479089" r:id="rId25"/>
    <p:sldId id="2147479139" r:id="rId26"/>
    <p:sldId id="2147479101" r:id="rId27"/>
    <p:sldId id="543" r:id="rId28"/>
    <p:sldId id="2147479131" r:id="rId29"/>
    <p:sldId id="2147479100" r:id="rId30"/>
    <p:sldId id="2147479096" r:id="rId31"/>
    <p:sldId id="256" r:id="rId32"/>
    <p:sldId id="547" r:id="rId33"/>
    <p:sldId id="539" r:id="rId34"/>
    <p:sldId id="2147479137" r:id="rId35"/>
    <p:sldId id="2147479138" r:id="rId36"/>
    <p:sldId id="2147479135" r:id="rId37"/>
    <p:sldId id="54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A23F1"/>
    <a:srgbClr val="8822EE"/>
    <a:srgbClr val="F01688"/>
    <a:srgbClr val="2F21F3"/>
    <a:srgbClr val="FEB52B"/>
    <a:srgbClr val="F01689"/>
    <a:srgbClr val="6F22E3"/>
    <a:srgbClr val="E218A3"/>
    <a:srgbClr val="BA20DB"/>
    <a:srgbClr val="2F22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860D70-E68E-479D-9AAC-726E1D5D7AF2}" v="134" dt="2024-01-26T08:49:03.9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422"/>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47"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commentAuthors" Target="commentAuthors.xml"/><Relationship Id="rId4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is Folaranmi" userId="425e9c9b-3df2-4c88-8988-492f1a726988" providerId="ADAL" clId="{9D860D70-E68E-479D-9AAC-726E1D5D7AF2}"/>
    <pc:docChg chg="undo redo custSel addSld delSld modSld sldOrd">
      <pc:chgData name="Francis Folaranmi" userId="425e9c9b-3df2-4c88-8988-492f1a726988" providerId="ADAL" clId="{9D860D70-E68E-479D-9AAC-726E1D5D7AF2}" dt="2024-01-26T08:49:26.180" v="1558" actId="14100"/>
      <pc:docMkLst>
        <pc:docMk/>
      </pc:docMkLst>
      <pc:sldChg chg="modSp add del mod setBg chgLayout">
        <pc:chgData name="Francis Folaranmi" userId="425e9c9b-3df2-4c88-8988-492f1a726988" providerId="ADAL" clId="{9D860D70-E68E-479D-9AAC-726E1D5D7AF2}" dt="2024-01-25T16:17:00.208" v="1216" actId="20577"/>
        <pc:sldMkLst>
          <pc:docMk/>
          <pc:sldMk cId="4186881425" sldId="256"/>
        </pc:sldMkLst>
        <pc:spChg chg="mod">
          <ac:chgData name="Francis Folaranmi" userId="425e9c9b-3df2-4c88-8988-492f1a726988" providerId="ADAL" clId="{9D860D70-E68E-479D-9AAC-726E1D5D7AF2}" dt="2024-01-25T16:17:00.208" v="1216" actId="20577"/>
          <ac:spMkLst>
            <pc:docMk/>
            <pc:sldMk cId="4186881425" sldId="256"/>
            <ac:spMk id="111" creationId="{96B03275-5266-5A66-0D24-E67F088A82D6}"/>
          </ac:spMkLst>
        </pc:spChg>
      </pc:sldChg>
      <pc:sldChg chg="modSp mod">
        <pc:chgData name="Francis Folaranmi" userId="425e9c9b-3df2-4c88-8988-492f1a726988" providerId="ADAL" clId="{9D860D70-E68E-479D-9AAC-726E1D5D7AF2}" dt="2024-01-26T08:04:08.071" v="1286" actId="1035"/>
        <pc:sldMkLst>
          <pc:docMk/>
          <pc:sldMk cId="1723491119" sldId="530"/>
        </pc:sldMkLst>
        <pc:picChg chg="mod">
          <ac:chgData name="Francis Folaranmi" userId="425e9c9b-3df2-4c88-8988-492f1a726988" providerId="ADAL" clId="{9D860D70-E68E-479D-9AAC-726E1D5D7AF2}" dt="2024-01-26T08:04:08.071" v="1286" actId="1035"/>
          <ac:picMkLst>
            <pc:docMk/>
            <pc:sldMk cId="1723491119" sldId="530"/>
            <ac:picMk id="5" creationId="{23B4C54A-DDAF-1359-DB23-4E2104F17272}"/>
          </ac:picMkLst>
        </pc:picChg>
      </pc:sldChg>
      <pc:sldChg chg="modSp mod">
        <pc:chgData name="Francis Folaranmi" userId="425e9c9b-3df2-4c88-8988-492f1a726988" providerId="ADAL" clId="{9D860D70-E68E-479D-9AAC-726E1D5D7AF2}" dt="2024-01-21T19:47:54.879" v="954" actId="20577"/>
        <pc:sldMkLst>
          <pc:docMk/>
          <pc:sldMk cId="3548027083" sldId="531"/>
        </pc:sldMkLst>
        <pc:spChg chg="mod">
          <ac:chgData name="Francis Folaranmi" userId="425e9c9b-3df2-4c88-8988-492f1a726988" providerId="ADAL" clId="{9D860D70-E68E-479D-9AAC-726E1D5D7AF2}" dt="2024-01-21T19:47:54.879" v="954" actId="20577"/>
          <ac:spMkLst>
            <pc:docMk/>
            <pc:sldMk cId="3548027083" sldId="531"/>
            <ac:spMk id="3" creationId="{199158D4-7B61-0A48-E33F-792278D05724}"/>
          </ac:spMkLst>
        </pc:spChg>
      </pc:sldChg>
      <pc:sldChg chg="del">
        <pc:chgData name="Francis Folaranmi" userId="425e9c9b-3df2-4c88-8988-492f1a726988" providerId="ADAL" clId="{9D860D70-E68E-479D-9AAC-726E1D5D7AF2}" dt="2024-01-21T16:50:11.776" v="799" actId="47"/>
        <pc:sldMkLst>
          <pc:docMk/>
          <pc:sldMk cId="1372651910" sldId="535"/>
        </pc:sldMkLst>
      </pc:sldChg>
      <pc:sldChg chg="del">
        <pc:chgData name="Francis Folaranmi" userId="425e9c9b-3df2-4c88-8988-492f1a726988" providerId="ADAL" clId="{9D860D70-E68E-479D-9AAC-726E1D5D7AF2}" dt="2024-01-21T16:50:13.136" v="800" actId="47"/>
        <pc:sldMkLst>
          <pc:docMk/>
          <pc:sldMk cId="1208724409" sldId="536"/>
        </pc:sldMkLst>
      </pc:sldChg>
      <pc:sldChg chg="del">
        <pc:chgData name="Francis Folaranmi" userId="425e9c9b-3df2-4c88-8988-492f1a726988" providerId="ADAL" clId="{9D860D70-E68E-479D-9AAC-726E1D5D7AF2}" dt="2024-01-21T16:50:15.011" v="801" actId="47"/>
        <pc:sldMkLst>
          <pc:docMk/>
          <pc:sldMk cId="1213210011" sldId="537"/>
        </pc:sldMkLst>
      </pc:sldChg>
      <pc:sldChg chg="del ord">
        <pc:chgData name="Francis Folaranmi" userId="425e9c9b-3df2-4c88-8988-492f1a726988" providerId="ADAL" clId="{9D860D70-E68E-479D-9AAC-726E1D5D7AF2}" dt="2024-01-21T15:36:09.574" v="199" actId="2696"/>
        <pc:sldMkLst>
          <pc:docMk/>
          <pc:sldMk cId="765210901" sldId="538"/>
        </pc:sldMkLst>
      </pc:sldChg>
      <pc:sldChg chg="addSp delSp modSp mod ord">
        <pc:chgData name="Francis Folaranmi" userId="425e9c9b-3df2-4c88-8988-492f1a726988" providerId="ADAL" clId="{9D860D70-E68E-479D-9AAC-726E1D5D7AF2}" dt="2024-01-21T19:38:22.568" v="902"/>
        <pc:sldMkLst>
          <pc:docMk/>
          <pc:sldMk cId="1877080978" sldId="539"/>
        </pc:sldMkLst>
        <pc:spChg chg="mod">
          <ac:chgData name="Francis Folaranmi" userId="425e9c9b-3df2-4c88-8988-492f1a726988" providerId="ADAL" clId="{9D860D70-E68E-479D-9AAC-726E1D5D7AF2}" dt="2024-01-21T19:30:20.028" v="873" actId="20577"/>
          <ac:spMkLst>
            <pc:docMk/>
            <pc:sldMk cId="1877080978" sldId="539"/>
            <ac:spMk id="2" creationId="{189E73D4-535B-6DCC-2268-43A5E9E12C45}"/>
          </ac:spMkLst>
        </pc:spChg>
        <pc:spChg chg="del">
          <ac:chgData name="Francis Folaranmi" userId="425e9c9b-3df2-4c88-8988-492f1a726988" providerId="ADAL" clId="{9D860D70-E68E-479D-9AAC-726E1D5D7AF2}" dt="2024-01-21T19:31:04.574" v="877" actId="478"/>
          <ac:spMkLst>
            <pc:docMk/>
            <pc:sldMk cId="1877080978" sldId="539"/>
            <ac:spMk id="3" creationId="{5830852F-3FB7-6D2E-F6AC-1F6B9CAD2158}"/>
          </ac:spMkLst>
        </pc:spChg>
        <pc:spChg chg="del">
          <ac:chgData name="Francis Folaranmi" userId="425e9c9b-3df2-4c88-8988-492f1a726988" providerId="ADAL" clId="{9D860D70-E68E-479D-9AAC-726E1D5D7AF2}" dt="2024-01-21T19:27:59.232" v="833" actId="478"/>
          <ac:spMkLst>
            <pc:docMk/>
            <pc:sldMk cId="1877080978" sldId="539"/>
            <ac:spMk id="4" creationId="{A107ABA7-FC97-4D42-C4BC-897A88CF39AF}"/>
          </ac:spMkLst>
        </pc:spChg>
        <pc:spChg chg="del">
          <ac:chgData name="Francis Folaranmi" userId="425e9c9b-3df2-4c88-8988-492f1a726988" providerId="ADAL" clId="{9D860D70-E68E-479D-9AAC-726E1D5D7AF2}" dt="2024-01-21T19:31:15.437" v="879" actId="478"/>
          <ac:spMkLst>
            <pc:docMk/>
            <pc:sldMk cId="1877080978" sldId="539"/>
            <ac:spMk id="5" creationId="{BE5F7BD8-DA37-58AB-1F45-D0F045DF4B7B}"/>
          </ac:spMkLst>
        </pc:spChg>
        <pc:spChg chg="add mod">
          <ac:chgData name="Francis Folaranmi" userId="425e9c9b-3df2-4c88-8988-492f1a726988" providerId="ADAL" clId="{9D860D70-E68E-479D-9AAC-726E1D5D7AF2}" dt="2024-01-21T19:31:53.493" v="889" actId="20577"/>
          <ac:spMkLst>
            <pc:docMk/>
            <pc:sldMk cId="1877080978" sldId="539"/>
            <ac:spMk id="7" creationId="{30A5F597-DE78-7222-1E79-8D579E523C53}"/>
          </ac:spMkLst>
        </pc:spChg>
        <pc:spChg chg="add del mod">
          <ac:chgData name="Francis Folaranmi" userId="425e9c9b-3df2-4c88-8988-492f1a726988" providerId="ADAL" clId="{9D860D70-E68E-479D-9AAC-726E1D5D7AF2}" dt="2024-01-21T19:31:10.460" v="878" actId="478"/>
          <ac:spMkLst>
            <pc:docMk/>
            <pc:sldMk cId="1877080978" sldId="539"/>
            <ac:spMk id="9" creationId="{28CD7A28-A8F1-0C7B-9E21-6F731B2AAE70}"/>
          </ac:spMkLst>
        </pc:spChg>
        <pc:spChg chg="mod">
          <ac:chgData name="Francis Folaranmi" userId="425e9c9b-3df2-4c88-8988-492f1a726988" providerId="ADAL" clId="{9D860D70-E68E-479D-9AAC-726E1D5D7AF2}" dt="2024-01-21T19:35:37.257" v="891" actId="5793"/>
          <ac:spMkLst>
            <pc:docMk/>
            <pc:sldMk cId="1877080978" sldId="539"/>
            <ac:spMk id="10" creationId="{E135D3F1-0C33-3404-5D49-E70C9D100F2A}"/>
          </ac:spMkLst>
        </pc:spChg>
        <pc:spChg chg="mod">
          <ac:chgData name="Francis Folaranmi" userId="425e9c9b-3df2-4c88-8988-492f1a726988" providerId="ADAL" clId="{9D860D70-E68E-479D-9AAC-726E1D5D7AF2}" dt="2024-01-21T19:35:52.182" v="893" actId="5793"/>
          <ac:spMkLst>
            <pc:docMk/>
            <pc:sldMk cId="1877080978" sldId="539"/>
            <ac:spMk id="11" creationId="{724F2AAC-B18D-1D49-15F1-2D69101664AA}"/>
          </ac:spMkLst>
        </pc:spChg>
        <pc:spChg chg="del">
          <ac:chgData name="Francis Folaranmi" userId="425e9c9b-3df2-4c88-8988-492f1a726988" providerId="ADAL" clId="{9D860D70-E68E-479D-9AAC-726E1D5D7AF2}" dt="2024-01-21T19:31:24.027" v="881" actId="478"/>
          <ac:spMkLst>
            <pc:docMk/>
            <pc:sldMk cId="1877080978" sldId="539"/>
            <ac:spMk id="12" creationId="{5E68EFF0-69C3-F9AE-1107-E08A22BCF938}"/>
          </ac:spMkLst>
        </pc:spChg>
        <pc:spChg chg="mod">
          <ac:chgData name="Francis Folaranmi" userId="425e9c9b-3df2-4c88-8988-492f1a726988" providerId="ADAL" clId="{9D860D70-E68E-479D-9AAC-726E1D5D7AF2}" dt="2024-01-21T19:36:09.981" v="896" actId="5793"/>
          <ac:spMkLst>
            <pc:docMk/>
            <pc:sldMk cId="1877080978" sldId="539"/>
            <ac:spMk id="13" creationId="{4D6980BD-0225-0DD6-3D62-B0B1E983AB52}"/>
          </ac:spMkLst>
        </pc:spChg>
        <pc:spChg chg="add del mod">
          <ac:chgData name="Francis Folaranmi" userId="425e9c9b-3df2-4c88-8988-492f1a726988" providerId="ADAL" clId="{9D860D70-E68E-479D-9AAC-726E1D5D7AF2}" dt="2024-01-21T19:31:19.617" v="880" actId="478"/>
          <ac:spMkLst>
            <pc:docMk/>
            <pc:sldMk cId="1877080978" sldId="539"/>
            <ac:spMk id="15" creationId="{D85186CE-375D-BBC5-DEFA-1276361837F2}"/>
          </ac:spMkLst>
        </pc:spChg>
        <pc:spChg chg="add del mod">
          <ac:chgData name="Francis Folaranmi" userId="425e9c9b-3df2-4c88-8988-492f1a726988" providerId="ADAL" clId="{9D860D70-E68E-479D-9AAC-726E1D5D7AF2}" dt="2024-01-21T19:31:26.009" v="882" actId="478"/>
          <ac:spMkLst>
            <pc:docMk/>
            <pc:sldMk cId="1877080978" sldId="539"/>
            <ac:spMk id="17" creationId="{5B2499C1-00D0-19C9-C9B1-80E20774B166}"/>
          </ac:spMkLst>
        </pc:spChg>
        <pc:spChg chg="add mod">
          <ac:chgData name="Francis Folaranmi" userId="425e9c9b-3df2-4c88-8988-492f1a726988" providerId="ADAL" clId="{9D860D70-E68E-479D-9AAC-726E1D5D7AF2}" dt="2024-01-21T19:38:22.568" v="902"/>
          <ac:spMkLst>
            <pc:docMk/>
            <pc:sldMk cId="1877080978" sldId="539"/>
            <ac:spMk id="18" creationId="{5339B6A0-59A9-D59D-BA09-28A1FE6CDBEE}"/>
          </ac:spMkLst>
        </pc:spChg>
      </pc:sldChg>
      <pc:sldChg chg="addSp delSp modSp del mod">
        <pc:chgData name="Francis Folaranmi" userId="425e9c9b-3df2-4c88-8988-492f1a726988" providerId="ADAL" clId="{9D860D70-E68E-479D-9AAC-726E1D5D7AF2}" dt="2024-01-21T16:50:20.110" v="805" actId="47"/>
        <pc:sldMkLst>
          <pc:docMk/>
          <pc:sldMk cId="1579562137" sldId="540"/>
        </pc:sldMkLst>
        <pc:spChg chg="add del mod">
          <ac:chgData name="Francis Folaranmi" userId="425e9c9b-3df2-4c88-8988-492f1a726988" providerId="ADAL" clId="{9D860D70-E68E-479D-9AAC-726E1D5D7AF2}" dt="2024-01-21T16:41:08.499" v="713" actId="478"/>
          <ac:spMkLst>
            <pc:docMk/>
            <pc:sldMk cId="1579562137" sldId="540"/>
            <ac:spMk id="13" creationId="{588EBD06-DCA8-E1EE-2B65-BE160DFDBF94}"/>
          </ac:spMkLst>
        </pc:spChg>
        <pc:picChg chg="del">
          <ac:chgData name="Francis Folaranmi" userId="425e9c9b-3df2-4c88-8988-492f1a726988" providerId="ADAL" clId="{9D860D70-E68E-479D-9AAC-726E1D5D7AF2}" dt="2024-01-21T16:41:06.874" v="712" actId="478"/>
          <ac:picMkLst>
            <pc:docMk/>
            <pc:sldMk cId="1579562137" sldId="540"/>
            <ac:picMk id="18" creationId="{F4608F53-148D-4D2F-6672-8A90E230C68A}"/>
          </ac:picMkLst>
        </pc:picChg>
      </pc:sldChg>
      <pc:sldChg chg="del">
        <pc:chgData name="Francis Folaranmi" userId="425e9c9b-3df2-4c88-8988-492f1a726988" providerId="ADAL" clId="{9D860D70-E68E-479D-9AAC-726E1D5D7AF2}" dt="2024-01-21T16:50:23.730" v="807" actId="47"/>
        <pc:sldMkLst>
          <pc:docMk/>
          <pc:sldMk cId="840605972" sldId="541"/>
        </pc:sldMkLst>
      </pc:sldChg>
      <pc:sldChg chg="modSp mod ord">
        <pc:chgData name="Francis Folaranmi" userId="425e9c9b-3df2-4c88-8988-492f1a726988" providerId="ADAL" clId="{9D860D70-E68E-479D-9AAC-726E1D5D7AF2}" dt="2024-01-21T16:32:14.796" v="596" actId="14100"/>
        <pc:sldMkLst>
          <pc:docMk/>
          <pc:sldMk cId="1958759625" sldId="543"/>
        </pc:sldMkLst>
        <pc:spChg chg="mod">
          <ac:chgData name="Francis Folaranmi" userId="425e9c9b-3df2-4c88-8988-492f1a726988" providerId="ADAL" clId="{9D860D70-E68E-479D-9AAC-726E1D5D7AF2}" dt="2024-01-21T16:32:14.796" v="596" actId="14100"/>
          <ac:spMkLst>
            <pc:docMk/>
            <pc:sldMk cId="1958759625" sldId="543"/>
            <ac:spMk id="2" creationId="{48C5BC92-868A-26B2-CBC0-C9D94E65F1A4}"/>
          </ac:spMkLst>
        </pc:spChg>
        <pc:spChg chg="mod">
          <ac:chgData name="Francis Folaranmi" userId="425e9c9b-3df2-4c88-8988-492f1a726988" providerId="ADAL" clId="{9D860D70-E68E-479D-9AAC-726E1D5D7AF2}" dt="2024-01-21T16:31:56.601" v="594" actId="120"/>
          <ac:spMkLst>
            <pc:docMk/>
            <pc:sldMk cId="1958759625" sldId="543"/>
            <ac:spMk id="3" creationId="{6F9C1627-7A56-025E-482D-E2AB014EDF92}"/>
          </ac:spMkLst>
        </pc:spChg>
      </pc:sldChg>
      <pc:sldChg chg="addSp delSp modSp mod">
        <pc:chgData name="Francis Folaranmi" userId="425e9c9b-3df2-4c88-8988-492f1a726988" providerId="ADAL" clId="{9D860D70-E68E-479D-9AAC-726E1D5D7AF2}" dt="2024-01-21T16:49:57.335" v="798" actId="14100"/>
        <pc:sldMkLst>
          <pc:docMk/>
          <pc:sldMk cId="1877701230" sldId="544"/>
        </pc:sldMkLst>
        <pc:spChg chg="mod">
          <ac:chgData name="Francis Folaranmi" userId="425e9c9b-3df2-4c88-8988-492f1a726988" providerId="ADAL" clId="{9D860D70-E68E-479D-9AAC-726E1D5D7AF2}" dt="2024-01-21T16:36:22.394" v="711" actId="20577"/>
          <ac:spMkLst>
            <pc:docMk/>
            <pc:sldMk cId="1877701230" sldId="544"/>
            <ac:spMk id="3" creationId="{55519D01-29BE-BE76-41C5-9D58AD8119DC}"/>
          </ac:spMkLst>
        </pc:spChg>
        <pc:picChg chg="add del mod">
          <ac:chgData name="Francis Folaranmi" userId="425e9c9b-3df2-4c88-8988-492f1a726988" providerId="ADAL" clId="{9D860D70-E68E-479D-9AAC-726E1D5D7AF2}" dt="2024-01-21T16:44:17.657" v="721" actId="478"/>
          <ac:picMkLst>
            <pc:docMk/>
            <pc:sldMk cId="1877701230" sldId="544"/>
            <ac:picMk id="4" creationId="{AD884F68-1B0D-E7ED-7A1F-5FFA2EFBEED2}"/>
          </ac:picMkLst>
        </pc:picChg>
        <pc:picChg chg="add del mod">
          <ac:chgData name="Francis Folaranmi" userId="425e9c9b-3df2-4c88-8988-492f1a726988" providerId="ADAL" clId="{9D860D70-E68E-479D-9AAC-726E1D5D7AF2}" dt="2024-01-21T16:46:13.784" v="748" actId="478"/>
          <ac:picMkLst>
            <pc:docMk/>
            <pc:sldMk cId="1877701230" sldId="544"/>
            <ac:picMk id="6" creationId="{06CD9B55-9CC6-F637-EA0B-D9F741977561}"/>
          </ac:picMkLst>
        </pc:picChg>
        <pc:picChg chg="add mod">
          <ac:chgData name="Francis Folaranmi" userId="425e9c9b-3df2-4c88-8988-492f1a726988" providerId="ADAL" clId="{9D860D70-E68E-479D-9AAC-726E1D5D7AF2}" dt="2024-01-21T16:49:57.335" v="798" actId="14100"/>
          <ac:picMkLst>
            <pc:docMk/>
            <pc:sldMk cId="1877701230" sldId="544"/>
            <ac:picMk id="7" creationId="{F6B33E7C-5292-A3E9-92E4-0B506BDF5DDA}"/>
          </ac:picMkLst>
        </pc:picChg>
      </pc:sldChg>
      <pc:sldChg chg="del">
        <pc:chgData name="Francis Folaranmi" userId="425e9c9b-3df2-4c88-8988-492f1a726988" providerId="ADAL" clId="{9D860D70-E68E-479D-9AAC-726E1D5D7AF2}" dt="2024-01-21T16:50:17.462" v="803" actId="47"/>
        <pc:sldMkLst>
          <pc:docMk/>
          <pc:sldMk cId="3510130985" sldId="545"/>
        </pc:sldMkLst>
      </pc:sldChg>
      <pc:sldChg chg="del">
        <pc:chgData name="Francis Folaranmi" userId="425e9c9b-3df2-4c88-8988-492f1a726988" providerId="ADAL" clId="{9D860D70-E68E-479D-9AAC-726E1D5D7AF2}" dt="2024-01-21T16:50:16.233" v="802" actId="47"/>
        <pc:sldMkLst>
          <pc:docMk/>
          <pc:sldMk cId="1430138192" sldId="546"/>
        </pc:sldMkLst>
      </pc:sldChg>
      <pc:sldChg chg="add del setBg">
        <pc:chgData name="Francis Folaranmi" userId="425e9c9b-3df2-4c88-8988-492f1a726988" providerId="ADAL" clId="{9D860D70-E68E-479D-9AAC-726E1D5D7AF2}" dt="2024-01-21T16:54:03.375" v="827"/>
        <pc:sldMkLst>
          <pc:docMk/>
          <pc:sldMk cId="4021824476" sldId="547"/>
        </pc:sldMkLst>
      </pc:sldChg>
      <pc:sldChg chg="modSp mod">
        <pc:chgData name="Francis Folaranmi" userId="425e9c9b-3df2-4c88-8988-492f1a726988" providerId="ADAL" clId="{9D860D70-E68E-479D-9AAC-726E1D5D7AF2}" dt="2024-01-23T20:08:17.656" v="977" actId="20577"/>
        <pc:sldMkLst>
          <pc:docMk/>
          <pc:sldMk cId="2257640365" sldId="549"/>
        </pc:sldMkLst>
        <pc:spChg chg="mod">
          <ac:chgData name="Francis Folaranmi" userId="425e9c9b-3df2-4c88-8988-492f1a726988" providerId="ADAL" clId="{9D860D70-E68E-479D-9AAC-726E1D5D7AF2}" dt="2024-01-23T20:08:17.656" v="977" actId="20577"/>
          <ac:spMkLst>
            <pc:docMk/>
            <pc:sldMk cId="2257640365" sldId="549"/>
            <ac:spMk id="3" creationId="{199158D4-7B61-0A48-E33F-792278D05724}"/>
          </ac:spMkLst>
        </pc:spChg>
      </pc:sldChg>
      <pc:sldChg chg="addSp delSp modSp mod">
        <pc:chgData name="Francis Folaranmi" userId="425e9c9b-3df2-4c88-8988-492f1a726988" providerId="ADAL" clId="{9D860D70-E68E-479D-9AAC-726E1D5D7AF2}" dt="2024-01-26T08:40:43.522" v="1445" actId="14100"/>
        <pc:sldMkLst>
          <pc:docMk/>
          <pc:sldMk cId="1298934276" sldId="550"/>
        </pc:sldMkLst>
        <pc:spChg chg="mod">
          <ac:chgData name="Francis Folaranmi" userId="425e9c9b-3df2-4c88-8988-492f1a726988" providerId="ADAL" clId="{9D860D70-E68E-479D-9AAC-726E1D5D7AF2}" dt="2024-01-26T08:40:43.522" v="1445" actId="14100"/>
          <ac:spMkLst>
            <pc:docMk/>
            <pc:sldMk cId="1298934276" sldId="550"/>
            <ac:spMk id="3" creationId="{199158D4-7B61-0A48-E33F-792278D05724}"/>
          </ac:spMkLst>
        </pc:spChg>
        <pc:spChg chg="add del mod">
          <ac:chgData name="Francis Folaranmi" userId="425e9c9b-3df2-4c88-8988-492f1a726988" providerId="ADAL" clId="{9D860D70-E68E-479D-9AAC-726E1D5D7AF2}" dt="2024-01-25T20:04:40.935" v="1275" actId="478"/>
          <ac:spMkLst>
            <pc:docMk/>
            <pc:sldMk cId="1298934276" sldId="550"/>
            <ac:spMk id="6" creationId="{0BF5B692-BF8B-C330-24F9-CCC0137F0277}"/>
          </ac:spMkLst>
        </pc:spChg>
        <pc:spChg chg="del mod">
          <ac:chgData name="Francis Folaranmi" userId="425e9c9b-3df2-4c88-8988-492f1a726988" providerId="ADAL" clId="{9D860D70-E68E-479D-9AAC-726E1D5D7AF2}" dt="2024-01-25T20:04:37.210" v="1274" actId="478"/>
          <ac:spMkLst>
            <pc:docMk/>
            <pc:sldMk cId="1298934276" sldId="550"/>
            <ac:spMk id="7" creationId="{BE3DAD46-F2F1-FD3C-AB49-8D1BA6713E0D}"/>
          </ac:spMkLst>
        </pc:spChg>
      </pc:sldChg>
      <pc:sldChg chg="modSp mod">
        <pc:chgData name="Francis Folaranmi" userId="425e9c9b-3df2-4c88-8988-492f1a726988" providerId="ADAL" clId="{9D860D70-E68E-479D-9AAC-726E1D5D7AF2}" dt="2024-01-26T08:32:29.005" v="1409" actId="1076"/>
        <pc:sldMkLst>
          <pc:docMk/>
          <pc:sldMk cId="1910540060" sldId="552"/>
        </pc:sldMkLst>
        <pc:spChg chg="mod">
          <ac:chgData name="Francis Folaranmi" userId="425e9c9b-3df2-4c88-8988-492f1a726988" providerId="ADAL" clId="{9D860D70-E68E-479D-9AAC-726E1D5D7AF2}" dt="2024-01-26T08:32:29.005" v="1409" actId="1076"/>
          <ac:spMkLst>
            <pc:docMk/>
            <pc:sldMk cId="1910540060" sldId="552"/>
            <ac:spMk id="13" creationId="{27A194A9-DC53-B5E7-E1A6-AD2E08D35383}"/>
          </ac:spMkLst>
        </pc:spChg>
      </pc:sldChg>
      <pc:sldChg chg="delSp mod">
        <pc:chgData name="Francis Folaranmi" userId="425e9c9b-3df2-4c88-8988-492f1a726988" providerId="ADAL" clId="{9D860D70-E68E-479D-9AAC-726E1D5D7AF2}" dt="2024-01-21T19:20:52.681" v="829" actId="478"/>
        <pc:sldMkLst>
          <pc:docMk/>
          <pc:sldMk cId="387975826" sldId="553"/>
        </pc:sldMkLst>
        <pc:spChg chg="del">
          <ac:chgData name="Francis Folaranmi" userId="425e9c9b-3df2-4c88-8988-492f1a726988" providerId="ADAL" clId="{9D860D70-E68E-479D-9AAC-726E1D5D7AF2}" dt="2024-01-21T19:20:52.681" v="829" actId="478"/>
          <ac:spMkLst>
            <pc:docMk/>
            <pc:sldMk cId="387975826" sldId="553"/>
            <ac:spMk id="13" creationId="{4F54B7CB-F822-4312-A495-7813E6F6822D}"/>
          </ac:spMkLst>
        </pc:spChg>
      </pc:sldChg>
      <pc:sldChg chg="modSp mod">
        <pc:chgData name="Francis Folaranmi" userId="425e9c9b-3df2-4c88-8988-492f1a726988" providerId="ADAL" clId="{9D860D70-E68E-479D-9AAC-726E1D5D7AF2}" dt="2024-01-25T15:57:28.908" v="1074" actId="207"/>
        <pc:sldMkLst>
          <pc:docMk/>
          <pc:sldMk cId="1476276979" sldId="2147479088"/>
        </pc:sldMkLst>
        <pc:spChg chg="mod">
          <ac:chgData name="Francis Folaranmi" userId="425e9c9b-3df2-4c88-8988-492f1a726988" providerId="ADAL" clId="{9D860D70-E68E-479D-9AAC-726E1D5D7AF2}" dt="2024-01-25T15:57:28.908" v="1074" actId="207"/>
          <ac:spMkLst>
            <pc:docMk/>
            <pc:sldMk cId="1476276979" sldId="2147479088"/>
            <ac:spMk id="12" creationId="{99CD1ECA-48B3-1954-FB77-FB2303587F87}"/>
          </ac:spMkLst>
        </pc:spChg>
      </pc:sldChg>
      <pc:sldChg chg="delSp modSp mod ord">
        <pc:chgData name="Francis Folaranmi" userId="425e9c9b-3df2-4c88-8988-492f1a726988" providerId="ADAL" clId="{9D860D70-E68E-479D-9AAC-726E1D5D7AF2}" dt="2024-01-21T19:21:10.114" v="830" actId="478"/>
        <pc:sldMkLst>
          <pc:docMk/>
          <pc:sldMk cId="1885560417" sldId="2147479089"/>
        </pc:sldMkLst>
        <pc:spChg chg="mod">
          <ac:chgData name="Francis Folaranmi" userId="425e9c9b-3df2-4c88-8988-492f1a726988" providerId="ADAL" clId="{9D860D70-E68E-479D-9AAC-726E1D5D7AF2}" dt="2024-01-21T15:53:11.608" v="297" actId="20577"/>
          <ac:spMkLst>
            <pc:docMk/>
            <pc:sldMk cId="1885560417" sldId="2147479089"/>
            <ac:spMk id="2" creationId="{83504BA1-8D1F-EC6A-0A01-08FB49E3A7AF}"/>
          </ac:spMkLst>
        </pc:spChg>
        <pc:spChg chg="del">
          <ac:chgData name="Francis Folaranmi" userId="425e9c9b-3df2-4c88-8988-492f1a726988" providerId="ADAL" clId="{9D860D70-E68E-479D-9AAC-726E1D5D7AF2}" dt="2024-01-21T19:21:10.114" v="830" actId="478"/>
          <ac:spMkLst>
            <pc:docMk/>
            <pc:sldMk cId="1885560417" sldId="2147479089"/>
            <ac:spMk id="5" creationId="{3D7AF65D-78E4-EDF3-73F7-A661A01AB53C}"/>
          </ac:spMkLst>
        </pc:spChg>
      </pc:sldChg>
      <pc:sldChg chg="addSp modSp mod">
        <pc:chgData name="Francis Folaranmi" userId="425e9c9b-3df2-4c88-8988-492f1a726988" providerId="ADAL" clId="{9D860D70-E68E-479D-9AAC-726E1D5D7AF2}" dt="2024-01-21T15:35:44.341" v="197" actId="14100"/>
        <pc:sldMkLst>
          <pc:docMk/>
          <pc:sldMk cId="1393165414" sldId="2147479092"/>
        </pc:sldMkLst>
        <pc:spChg chg="mod">
          <ac:chgData name="Francis Folaranmi" userId="425e9c9b-3df2-4c88-8988-492f1a726988" providerId="ADAL" clId="{9D860D70-E68E-479D-9AAC-726E1D5D7AF2}" dt="2024-01-21T15:15:44.307" v="5" actId="1035"/>
          <ac:spMkLst>
            <pc:docMk/>
            <pc:sldMk cId="1393165414" sldId="2147479092"/>
            <ac:spMk id="4" creationId="{10BC9C4F-4D84-940E-CBCD-6CD9B9778E09}"/>
          </ac:spMkLst>
        </pc:spChg>
        <pc:picChg chg="mod">
          <ac:chgData name="Francis Folaranmi" userId="425e9c9b-3df2-4c88-8988-492f1a726988" providerId="ADAL" clId="{9D860D70-E68E-479D-9AAC-726E1D5D7AF2}" dt="2024-01-21T15:15:43.919" v="4" actId="1035"/>
          <ac:picMkLst>
            <pc:docMk/>
            <pc:sldMk cId="1393165414" sldId="2147479092"/>
            <ac:picMk id="3" creationId="{B7F57547-B172-125F-2378-D1F07DBBFE6C}"/>
          </ac:picMkLst>
        </pc:picChg>
        <pc:picChg chg="add mod">
          <ac:chgData name="Francis Folaranmi" userId="425e9c9b-3df2-4c88-8988-492f1a726988" providerId="ADAL" clId="{9D860D70-E68E-479D-9AAC-726E1D5D7AF2}" dt="2024-01-21T15:35:44.341" v="197" actId="14100"/>
          <ac:picMkLst>
            <pc:docMk/>
            <pc:sldMk cId="1393165414" sldId="2147479092"/>
            <ac:picMk id="5" creationId="{7145457C-F6B2-0CCF-8A6A-C3EB91E45CBC}"/>
          </ac:picMkLst>
        </pc:picChg>
      </pc:sldChg>
      <pc:sldChg chg="del">
        <pc:chgData name="Francis Folaranmi" userId="425e9c9b-3df2-4c88-8988-492f1a726988" providerId="ADAL" clId="{9D860D70-E68E-479D-9AAC-726E1D5D7AF2}" dt="2024-01-25T16:17:32.312" v="1218" actId="47"/>
        <pc:sldMkLst>
          <pc:docMk/>
          <pc:sldMk cId="669839858" sldId="2147479093"/>
        </pc:sldMkLst>
      </pc:sldChg>
      <pc:sldChg chg="addSp delSp modSp del mod ord setBg">
        <pc:chgData name="Francis Folaranmi" userId="425e9c9b-3df2-4c88-8988-492f1a726988" providerId="ADAL" clId="{9D860D70-E68E-479D-9AAC-726E1D5D7AF2}" dt="2024-01-25T16:13:10.691" v="1168" actId="47"/>
        <pc:sldMkLst>
          <pc:docMk/>
          <pc:sldMk cId="3936190294" sldId="2147479094"/>
        </pc:sldMkLst>
        <pc:spChg chg="add mod">
          <ac:chgData name="Francis Folaranmi" userId="425e9c9b-3df2-4c88-8988-492f1a726988" providerId="ADAL" clId="{9D860D70-E68E-479D-9AAC-726E1D5D7AF2}" dt="2024-01-21T16:13:44.879" v="457" actId="403"/>
          <ac:spMkLst>
            <pc:docMk/>
            <pc:sldMk cId="3936190294" sldId="2147479094"/>
            <ac:spMk id="2" creationId="{7331D5B6-FFA1-17F4-359E-BD28EB77E7B5}"/>
          </ac:spMkLst>
        </pc:spChg>
        <pc:spChg chg="mod">
          <ac:chgData name="Francis Folaranmi" userId="425e9c9b-3df2-4c88-8988-492f1a726988" providerId="ADAL" clId="{9D860D70-E68E-479D-9AAC-726E1D5D7AF2}" dt="2024-01-21T15:54:34.099" v="301"/>
          <ac:spMkLst>
            <pc:docMk/>
            <pc:sldMk cId="3936190294" sldId="2147479094"/>
            <ac:spMk id="4" creationId="{20FC1E8D-06E2-DC90-F8E6-565643D5CA2B}"/>
          </ac:spMkLst>
        </pc:spChg>
        <pc:spChg chg="mod">
          <ac:chgData name="Francis Folaranmi" userId="425e9c9b-3df2-4c88-8988-492f1a726988" providerId="ADAL" clId="{9D860D70-E68E-479D-9AAC-726E1D5D7AF2}" dt="2024-01-21T15:54:34.099" v="301"/>
          <ac:spMkLst>
            <pc:docMk/>
            <pc:sldMk cId="3936190294" sldId="2147479094"/>
            <ac:spMk id="5" creationId="{3D02CE26-B332-61FD-754C-4EC6ADD301D8}"/>
          </ac:spMkLst>
        </pc:spChg>
        <pc:spChg chg="mod">
          <ac:chgData name="Francis Folaranmi" userId="425e9c9b-3df2-4c88-8988-492f1a726988" providerId="ADAL" clId="{9D860D70-E68E-479D-9AAC-726E1D5D7AF2}" dt="2024-01-21T15:54:34.099" v="301"/>
          <ac:spMkLst>
            <pc:docMk/>
            <pc:sldMk cId="3936190294" sldId="2147479094"/>
            <ac:spMk id="7" creationId="{77B2C662-24FD-7F26-7449-8D9A3765308E}"/>
          </ac:spMkLst>
        </pc:spChg>
        <pc:spChg chg="mod">
          <ac:chgData name="Francis Folaranmi" userId="425e9c9b-3df2-4c88-8988-492f1a726988" providerId="ADAL" clId="{9D860D70-E68E-479D-9AAC-726E1D5D7AF2}" dt="2024-01-21T15:54:50.976" v="317" actId="20577"/>
          <ac:spMkLst>
            <pc:docMk/>
            <pc:sldMk cId="3936190294" sldId="2147479094"/>
            <ac:spMk id="8" creationId="{A630F1EB-12F3-49CE-7879-18BB74724516}"/>
          </ac:spMkLst>
        </pc:spChg>
        <pc:spChg chg="add del mod">
          <ac:chgData name="Francis Folaranmi" userId="425e9c9b-3df2-4c88-8988-492f1a726988" providerId="ADAL" clId="{9D860D70-E68E-479D-9AAC-726E1D5D7AF2}" dt="2024-01-21T16:11:54.283" v="444" actId="478"/>
          <ac:spMkLst>
            <pc:docMk/>
            <pc:sldMk cId="3936190294" sldId="2147479094"/>
            <ac:spMk id="9" creationId="{0589E529-E3BF-8C79-94DF-A482BE642466}"/>
          </ac:spMkLst>
        </pc:spChg>
        <pc:spChg chg="add del mod">
          <ac:chgData name="Francis Folaranmi" userId="425e9c9b-3df2-4c88-8988-492f1a726988" providerId="ADAL" clId="{9D860D70-E68E-479D-9AAC-726E1D5D7AF2}" dt="2024-01-21T16:11:58.411" v="445" actId="478"/>
          <ac:spMkLst>
            <pc:docMk/>
            <pc:sldMk cId="3936190294" sldId="2147479094"/>
            <ac:spMk id="12" creationId="{340610BD-BF11-5C3B-5094-773632E0A9DF}"/>
          </ac:spMkLst>
        </pc:spChg>
        <pc:spChg chg="add del mod">
          <ac:chgData name="Francis Folaranmi" userId="425e9c9b-3df2-4c88-8988-492f1a726988" providerId="ADAL" clId="{9D860D70-E68E-479D-9AAC-726E1D5D7AF2}" dt="2024-01-21T16:12:07.044" v="446" actId="478"/>
          <ac:spMkLst>
            <pc:docMk/>
            <pc:sldMk cId="3936190294" sldId="2147479094"/>
            <ac:spMk id="13" creationId="{4AA34803-C5FA-31BC-15C4-98A3D0DF51C4}"/>
          </ac:spMkLst>
        </pc:spChg>
        <pc:spChg chg="add del mod">
          <ac:chgData name="Francis Folaranmi" userId="425e9c9b-3df2-4c88-8988-492f1a726988" providerId="ADAL" clId="{9D860D70-E68E-479D-9AAC-726E1D5D7AF2}" dt="2024-01-21T16:11:48.861" v="443" actId="478"/>
          <ac:spMkLst>
            <pc:docMk/>
            <pc:sldMk cId="3936190294" sldId="2147479094"/>
            <ac:spMk id="14" creationId="{347C6618-97C0-E32F-BCFF-A8EA9B8B51DC}"/>
          </ac:spMkLst>
        </pc:spChg>
        <pc:spChg chg="add mod">
          <ac:chgData name="Francis Folaranmi" userId="425e9c9b-3df2-4c88-8988-492f1a726988" providerId="ADAL" clId="{9D860D70-E68E-479D-9AAC-726E1D5D7AF2}" dt="2024-01-21T16:12:15.327" v="448" actId="1076"/>
          <ac:spMkLst>
            <pc:docMk/>
            <pc:sldMk cId="3936190294" sldId="2147479094"/>
            <ac:spMk id="15" creationId="{ECC370E1-F603-AC05-77D9-0860162B39D5}"/>
          </ac:spMkLst>
        </pc:spChg>
        <pc:spChg chg="add del mod">
          <ac:chgData name="Francis Folaranmi" userId="425e9c9b-3df2-4c88-8988-492f1a726988" providerId="ADAL" clId="{9D860D70-E68E-479D-9AAC-726E1D5D7AF2}" dt="2024-01-21T16:12:10.786" v="447" actId="478"/>
          <ac:spMkLst>
            <pc:docMk/>
            <pc:sldMk cId="3936190294" sldId="2147479094"/>
            <ac:spMk id="16" creationId="{BE6E275D-511B-9DB4-F20B-302956A3B6A2}"/>
          </ac:spMkLst>
        </pc:spChg>
        <pc:spChg chg="add mod">
          <ac:chgData name="Francis Folaranmi" userId="425e9c9b-3df2-4c88-8988-492f1a726988" providerId="ADAL" clId="{9D860D70-E68E-479D-9AAC-726E1D5D7AF2}" dt="2024-01-25T16:00:16.113" v="1076" actId="207"/>
          <ac:spMkLst>
            <pc:docMk/>
            <pc:sldMk cId="3936190294" sldId="2147479094"/>
            <ac:spMk id="17" creationId="{F884CD4B-8CA2-7866-A0FC-F183900B7EAA}"/>
          </ac:spMkLst>
        </pc:spChg>
        <pc:grpChg chg="add mod">
          <ac:chgData name="Francis Folaranmi" userId="425e9c9b-3df2-4c88-8988-492f1a726988" providerId="ADAL" clId="{9D860D70-E68E-479D-9AAC-726E1D5D7AF2}" dt="2024-01-21T15:54:34.099" v="301"/>
          <ac:grpSpMkLst>
            <pc:docMk/>
            <pc:sldMk cId="3936190294" sldId="2147479094"/>
            <ac:grpSpMk id="3" creationId="{B1E221DD-DA57-4875-B38C-49A52D81C4B3}"/>
          </ac:grpSpMkLst>
        </pc:grpChg>
        <pc:grpChg chg="add del mod">
          <ac:chgData name="Francis Folaranmi" userId="425e9c9b-3df2-4c88-8988-492f1a726988" providerId="ADAL" clId="{9D860D70-E68E-479D-9AAC-726E1D5D7AF2}" dt="2024-01-21T15:55:26.468" v="331" actId="478"/>
          <ac:grpSpMkLst>
            <pc:docMk/>
            <pc:sldMk cId="3936190294" sldId="2147479094"/>
            <ac:grpSpMk id="6" creationId="{1D2FDF0F-0D8D-5D98-57B4-840A1243CDCE}"/>
          </ac:grpSpMkLst>
        </pc:grpChg>
        <pc:picChg chg="add mod">
          <ac:chgData name="Francis Folaranmi" userId="425e9c9b-3df2-4c88-8988-492f1a726988" providerId="ADAL" clId="{9D860D70-E68E-479D-9AAC-726E1D5D7AF2}" dt="2024-01-21T15:54:34.099" v="301"/>
          <ac:picMkLst>
            <pc:docMk/>
            <pc:sldMk cId="3936190294" sldId="2147479094"/>
            <ac:picMk id="10" creationId="{41B6ACE4-57E0-8FEB-DDBD-D4C7EC8B85B3}"/>
          </ac:picMkLst>
        </pc:picChg>
        <pc:picChg chg="add del mod">
          <ac:chgData name="Francis Folaranmi" userId="425e9c9b-3df2-4c88-8988-492f1a726988" providerId="ADAL" clId="{9D860D70-E68E-479D-9AAC-726E1D5D7AF2}" dt="2024-01-21T15:55:25.933" v="330" actId="478"/>
          <ac:picMkLst>
            <pc:docMk/>
            <pc:sldMk cId="3936190294" sldId="2147479094"/>
            <ac:picMk id="11" creationId="{6DDBBC88-6ABA-5CE5-BD53-B8F911D78690}"/>
          </ac:picMkLst>
        </pc:picChg>
        <pc:picChg chg="add mod">
          <ac:chgData name="Francis Folaranmi" userId="425e9c9b-3df2-4c88-8988-492f1a726988" providerId="ADAL" clId="{9D860D70-E68E-479D-9AAC-726E1D5D7AF2}" dt="2024-01-21T16:13:34.232" v="455" actId="1076"/>
          <ac:picMkLst>
            <pc:docMk/>
            <pc:sldMk cId="3936190294" sldId="2147479094"/>
            <ac:picMk id="18" creationId="{51D62719-8F5C-C5D2-8E0E-7B862C3E51AB}"/>
          </ac:picMkLst>
        </pc:picChg>
      </pc:sldChg>
      <pc:sldChg chg="del">
        <pc:chgData name="Francis Folaranmi" userId="425e9c9b-3df2-4c88-8988-492f1a726988" providerId="ADAL" clId="{9D860D70-E68E-479D-9AAC-726E1D5D7AF2}" dt="2024-01-25T16:17:34.509" v="1219" actId="47"/>
        <pc:sldMkLst>
          <pc:docMk/>
          <pc:sldMk cId="4165952613" sldId="2147479095"/>
        </pc:sldMkLst>
      </pc:sldChg>
      <pc:sldChg chg="addSp delSp modSp mod ord modTransition setBg chgLayout">
        <pc:chgData name="Francis Folaranmi" userId="425e9c9b-3df2-4c88-8988-492f1a726988" providerId="ADAL" clId="{9D860D70-E68E-479D-9AAC-726E1D5D7AF2}" dt="2024-01-25T16:15:27.357" v="1189" actId="14100"/>
        <pc:sldMkLst>
          <pc:docMk/>
          <pc:sldMk cId="3908909240" sldId="2147479096"/>
        </pc:sldMkLst>
        <pc:spChg chg="add mod">
          <ac:chgData name="Francis Folaranmi" userId="425e9c9b-3df2-4c88-8988-492f1a726988" providerId="ADAL" clId="{9D860D70-E68E-479D-9AAC-726E1D5D7AF2}" dt="2024-01-21T15:38:40.713" v="219"/>
          <ac:spMkLst>
            <pc:docMk/>
            <pc:sldMk cId="3908909240" sldId="2147479096"/>
            <ac:spMk id="2" creationId="{33126DB0-61AE-B945-3134-831E8E216AF2}"/>
          </ac:spMkLst>
        </pc:spChg>
        <pc:spChg chg="add mod">
          <ac:chgData name="Francis Folaranmi" userId="425e9c9b-3df2-4c88-8988-492f1a726988" providerId="ADAL" clId="{9D860D70-E68E-479D-9AAC-726E1D5D7AF2}" dt="2024-01-21T15:38:40.713" v="219"/>
          <ac:spMkLst>
            <pc:docMk/>
            <pc:sldMk cId="3908909240" sldId="2147479096"/>
            <ac:spMk id="3" creationId="{01BD7B2F-AE00-861F-9B2B-A7D30978DB6A}"/>
          </ac:spMkLst>
        </pc:spChg>
        <pc:spChg chg="add mod">
          <ac:chgData name="Francis Folaranmi" userId="425e9c9b-3df2-4c88-8988-492f1a726988" providerId="ADAL" clId="{9D860D70-E68E-479D-9AAC-726E1D5D7AF2}" dt="2024-01-21T15:38:53.397" v="220"/>
          <ac:spMkLst>
            <pc:docMk/>
            <pc:sldMk cId="3908909240" sldId="2147479096"/>
            <ac:spMk id="4" creationId="{CA48FFE4-52A7-09BF-36BF-80CBFF0032DB}"/>
          </ac:spMkLst>
        </pc:spChg>
        <pc:spChg chg="add mod">
          <ac:chgData name="Francis Folaranmi" userId="425e9c9b-3df2-4c88-8988-492f1a726988" providerId="ADAL" clId="{9D860D70-E68E-479D-9AAC-726E1D5D7AF2}" dt="2024-01-21T15:38:40.713" v="219"/>
          <ac:spMkLst>
            <pc:docMk/>
            <pc:sldMk cId="3908909240" sldId="2147479096"/>
            <ac:spMk id="7" creationId="{78806258-FE73-23E2-9DA6-EFF493312706}"/>
          </ac:spMkLst>
        </pc:spChg>
        <pc:spChg chg="add mod">
          <ac:chgData name="Francis Folaranmi" userId="425e9c9b-3df2-4c88-8988-492f1a726988" providerId="ADAL" clId="{9D860D70-E68E-479D-9AAC-726E1D5D7AF2}" dt="2024-01-21T15:38:40.713" v="219"/>
          <ac:spMkLst>
            <pc:docMk/>
            <pc:sldMk cId="3908909240" sldId="2147479096"/>
            <ac:spMk id="8" creationId="{CF71F00B-E8C7-DA14-3294-274B4729445C}"/>
          </ac:spMkLst>
        </pc:spChg>
        <pc:spChg chg="add mod">
          <ac:chgData name="Francis Folaranmi" userId="425e9c9b-3df2-4c88-8988-492f1a726988" providerId="ADAL" clId="{9D860D70-E68E-479D-9AAC-726E1D5D7AF2}" dt="2024-01-21T15:38:40.713" v="219"/>
          <ac:spMkLst>
            <pc:docMk/>
            <pc:sldMk cId="3908909240" sldId="2147479096"/>
            <ac:spMk id="9" creationId="{DA420ABF-4BFC-A7B6-F2E5-39D49E9043A6}"/>
          </ac:spMkLst>
        </pc:spChg>
        <pc:spChg chg="add mod">
          <ac:chgData name="Francis Folaranmi" userId="425e9c9b-3df2-4c88-8988-492f1a726988" providerId="ADAL" clId="{9D860D70-E68E-479D-9AAC-726E1D5D7AF2}" dt="2024-01-21T15:38:40.713" v="219"/>
          <ac:spMkLst>
            <pc:docMk/>
            <pc:sldMk cId="3908909240" sldId="2147479096"/>
            <ac:spMk id="13" creationId="{6812CAA0-1BF4-C7F2-274D-FAA2D63737F7}"/>
          </ac:spMkLst>
        </pc:spChg>
        <pc:spChg chg="add mod">
          <ac:chgData name="Francis Folaranmi" userId="425e9c9b-3df2-4c88-8988-492f1a726988" providerId="ADAL" clId="{9D860D70-E68E-479D-9AAC-726E1D5D7AF2}" dt="2024-01-21T15:38:40.713" v="219"/>
          <ac:spMkLst>
            <pc:docMk/>
            <pc:sldMk cId="3908909240" sldId="2147479096"/>
            <ac:spMk id="18" creationId="{A370D565-AC8E-F7F0-BE32-D342908B0FC5}"/>
          </ac:spMkLst>
        </pc:spChg>
        <pc:spChg chg="add mod">
          <ac:chgData name="Francis Folaranmi" userId="425e9c9b-3df2-4c88-8988-492f1a726988" providerId="ADAL" clId="{9D860D70-E68E-479D-9AAC-726E1D5D7AF2}" dt="2024-01-21T15:38:40.713" v="219"/>
          <ac:spMkLst>
            <pc:docMk/>
            <pc:sldMk cId="3908909240" sldId="2147479096"/>
            <ac:spMk id="21" creationId="{65A79B47-2962-5E01-24DD-74F1409ADA60}"/>
          </ac:spMkLst>
        </pc:spChg>
        <pc:spChg chg="add mod">
          <ac:chgData name="Francis Folaranmi" userId="425e9c9b-3df2-4c88-8988-492f1a726988" providerId="ADAL" clId="{9D860D70-E68E-479D-9AAC-726E1D5D7AF2}" dt="2024-01-21T15:38:40.713" v="219"/>
          <ac:spMkLst>
            <pc:docMk/>
            <pc:sldMk cId="3908909240" sldId="2147479096"/>
            <ac:spMk id="22" creationId="{FEEB8C7E-C349-6DFC-B699-12F7F8A74A08}"/>
          </ac:spMkLst>
        </pc:spChg>
        <pc:spChg chg="add mod">
          <ac:chgData name="Francis Folaranmi" userId="425e9c9b-3df2-4c88-8988-492f1a726988" providerId="ADAL" clId="{9D860D70-E68E-479D-9AAC-726E1D5D7AF2}" dt="2024-01-21T15:38:40.713" v="219"/>
          <ac:spMkLst>
            <pc:docMk/>
            <pc:sldMk cId="3908909240" sldId="2147479096"/>
            <ac:spMk id="24" creationId="{8F40AE60-EF64-7C68-2C16-7FDB55C72E0F}"/>
          </ac:spMkLst>
        </pc:spChg>
        <pc:spChg chg="add mod">
          <ac:chgData name="Francis Folaranmi" userId="425e9c9b-3df2-4c88-8988-492f1a726988" providerId="ADAL" clId="{9D860D70-E68E-479D-9AAC-726E1D5D7AF2}" dt="2024-01-21T15:38:40.713" v="219"/>
          <ac:spMkLst>
            <pc:docMk/>
            <pc:sldMk cId="3908909240" sldId="2147479096"/>
            <ac:spMk id="25" creationId="{00D0EA9E-E615-0588-049D-16F941DE7A19}"/>
          </ac:spMkLst>
        </pc:spChg>
        <pc:spChg chg="add mod">
          <ac:chgData name="Francis Folaranmi" userId="425e9c9b-3df2-4c88-8988-492f1a726988" providerId="ADAL" clId="{9D860D70-E68E-479D-9AAC-726E1D5D7AF2}" dt="2024-01-25T16:15:02.858" v="1183" actId="1076"/>
          <ac:spMkLst>
            <pc:docMk/>
            <pc:sldMk cId="3908909240" sldId="2147479096"/>
            <ac:spMk id="26" creationId="{65BEBFF5-0EFB-311D-7C51-E91E339B0408}"/>
          </ac:spMkLst>
        </pc:spChg>
        <pc:spChg chg="add mod">
          <ac:chgData name="Francis Folaranmi" userId="425e9c9b-3df2-4c88-8988-492f1a726988" providerId="ADAL" clId="{9D860D70-E68E-479D-9AAC-726E1D5D7AF2}" dt="2024-01-25T16:14:55.266" v="1182" actId="14100"/>
          <ac:spMkLst>
            <pc:docMk/>
            <pc:sldMk cId="3908909240" sldId="2147479096"/>
            <ac:spMk id="28" creationId="{AF83DA20-ACEF-A694-6D98-FB7DD7C197DE}"/>
          </ac:spMkLst>
        </pc:spChg>
        <pc:spChg chg="add mod">
          <ac:chgData name="Francis Folaranmi" userId="425e9c9b-3df2-4c88-8988-492f1a726988" providerId="ADAL" clId="{9D860D70-E68E-479D-9AAC-726E1D5D7AF2}" dt="2024-01-25T16:15:06.872" v="1184" actId="14100"/>
          <ac:spMkLst>
            <pc:docMk/>
            <pc:sldMk cId="3908909240" sldId="2147479096"/>
            <ac:spMk id="32" creationId="{0FAB34A8-BE0D-2951-AEF1-DC4E6EDBA885}"/>
          </ac:spMkLst>
        </pc:spChg>
        <pc:spChg chg="add del mod">
          <ac:chgData name="Francis Folaranmi" userId="425e9c9b-3df2-4c88-8988-492f1a726988" providerId="ADAL" clId="{9D860D70-E68E-479D-9AAC-726E1D5D7AF2}" dt="2024-01-21T15:42:18.180" v="239" actId="478"/>
          <ac:spMkLst>
            <pc:docMk/>
            <pc:sldMk cId="3908909240" sldId="2147479096"/>
            <ac:spMk id="34" creationId="{992A7B30-499E-9FA8-EC6B-56D7B5ABB69C}"/>
          </ac:spMkLst>
        </pc:spChg>
        <pc:spChg chg="add mod">
          <ac:chgData name="Francis Folaranmi" userId="425e9c9b-3df2-4c88-8988-492f1a726988" providerId="ADAL" clId="{9D860D70-E68E-479D-9AAC-726E1D5D7AF2}" dt="2024-01-21T15:41:46.748" v="237" actId="26606"/>
          <ac:spMkLst>
            <pc:docMk/>
            <pc:sldMk cId="3908909240" sldId="2147479096"/>
            <ac:spMk id="36" creationId="{B6E0DA6A-7E09-F2D2-9937-09C2CF05C3BA}"/>
          </ac:spMkLst>
        </pc:spChg>
        <pc:graphicFrameChg chg="add mod">
          <ac:chgData name="Francis Folaranmi" userId="425e9c9b-3df2-4c88-8988-492f1a726988" providerId="ADAL" clId="{9D860D70-E68E-479D-9AAC-726E1D5D7AF2}" dt="2024-01-21T15:38:40.713" v="219"/>
          <ac:graphicFrameMkLst>
            <pc:docMk/>
            <pc:sldMk cId="3908909240" sldId="2147479096"/>
            <ac:graphicFrameMk id="23" creationId="{E0A0092C-0F9D-3019-D081-D6F30EC4B7B7}"/>
          </ac:graphicFrameMkLst>
        </pc:graphicFrameChg>
        <pc:picChg chg="add mod">
          <ac:chgData name="Francis Folaranmi" userId="425e9c9b-3df2-4c88-8988-492f1a726988" providerId="ADAL" clId="{9D860D70-E68E-479D-9AAC-726E1D5D7AF2}" dt="2024-01-21T15:38:40.713" v="219"/>
          <ac:picMkLst>
            <pc:docMk/>
            <pc:sldMk cId="3908909240" sldId="2147479096"/>
            <ac:picMk id="5" creationId="{9CC92096-2727-0B60-71A0-6EE2C1527DB5}"/>
          </ac:picMkLst>
        </pc:picChg>
        <pc:picChg chg="add mod">
          <ac:chgData name="Francis Folaranmi" userId="425e9c9b-3df2-4c88-8988-492f1a726988" providerId="ADAL" clId="{9D860D70-E68E-479D-9AAC-726E1D5D7AF2}" dt="2024-01-21T15:38:40.713" v="219"/>
          <ac:picMkLst>
            <pc:docMk/>
            <pc:sldMk cId="3908909240" sldId="2147479096"/>
            <ac:picMk id="6" creationId="{781D6F29-9858-F9ED-B241-71D2DF933931}"/>
          </ac:picMkLst>
        </pc:picChg>
        <pc:picChg chg="add mod">
          <ac:chgData name="Francis Folaranmi" userId="425e9c9b-3df2-4c88-8988-492f1a726988" providerId="ADAL" clId="{9D860D70-E68E-479D-9AAC-726E1D5D7AF2}" dt="2024-01-21T15:38:40.713" v="219"/>
          <ac:picMkLst>
            <pc:docMk/>
            <pc:sldMk cId="3908909240" sldId="2147479096"/>
            <ac:picMk id="10" creationId="{0FF0AA05-5474-A3D7-450D-A35C9660BDF1}"/>
          </ac:picMkLst>
        </pc:picChg>
        <pc:picChg chg="add mod">
          <ac:chgData name="Francis Folaranmi" userId="425e9c9b-3df2-4c88-8988-492f1a726988" providerId="ADAL" clId="{9D860D70-E68E-479D-9AAC-726E1D5D7AF2}" dt="2024-01-21T15:38:40.713" v="219"/>
          <ac:picMkLst>
            <pc:docMk/>
            <pc:sldMk cId="3908909240" sldId="2147479096"/>
            <ac:picMk id="11" creationId="{1449ACA5-4113-6D94-9B64-9BB1292F548F}"/>
          </ac:picMkLst>
        </pc:picChg>
        <pc:picChg chg="add mod">
          <ac:chgData name="Francis Folaranmi" userId="425e9c9b-3df2-4c88-8988-492f1a726988" providerId="ADAL" clId="{9D860D70-E68E-479D-9AAC-726E1D5D7AF2}" dt="2024-01-21T15:38:40.713" v="219"/>
          <ac:picMkLst>
            <pc:docMk/>
            <pc:sldMk cId="3908909240" sldId="2147479096"/>
            <ac:picMk id="12" creationId="{ED5AD1B9-AB06-51C7-DC60-D34EAF6DE965}"/>
          </ac:picMkLst>
        </pc:picChg>
        <pc:picChg chg="add mod">
          <ac:chgData name="Francis Folaranmi" userId="425e9c9b-3df2-4c88-8988-492f1a726988" providerId="ADAL" clId="{9D860D70-E68E-479D-9AAC-726E1D5D7AF2}" dt="2024-01-21T15:38:40.713" v="219"/>
          <ac:picMkLst>
            <pc:docMk/>
            <pc:sldMk cId="3908909240" sldId="2147479096"/>
            <ac:picMk id="14" creationId="{31BF9920-3378-D15D-C5AF-A1412CF1C62B}"/>
          </ac:picMkLst>
        </pc:picChg>
        <pc:picChg chg="add mod">
          <ac:chgData name="Francis Folaranmi" userId="425e9c9b-3df2-4c88-8988-492f1a726988" providerId="ADAL" clId="{9D860D70-E68E-479D-9AAC-726E1D5D7AF2}" dt="2024-01-21T15:38:40.713" v="219"/>
          <ac:picMkLst>
            <pc:docMk/>
            <pc:sldMk cId="3908909240" sldId="2147479096"/>
            <ac:picMk id="15" creationId="{3B0FE749-4585-38FE-F131-2BBF8CFFAA7E}"/>
          </ac:picMkLst>
        </pc:picChg>
        <pc:picChg chg="add mod">
          <ac:chgData name="Francis Folaranmi" userId="425e9c9b-3df2-4c88-8988-492f1a726988" providerId="ADAL" clId="{9D860D70-E68E-479D-9AAC-726E1D5D7AF2}" dt="2024-01-21T15:38:40.713" v="219"/>
          <ac:picMkLst>
            <pc:docMk/>
            <pc:sldMk cId="3908909240" sldId="2147479096"/>
            <ac:picMk id="16" creationId="{84117874-22A7-0F85-F034-4FD73BEA1D53}"/>
          </ac:picMkLst>
        </pc:picChg>
        <pc:picChg chg="add mod">
          <ac:chgData name="Francis Folaranmi" userId="425e9c9b-3df2-4c88-8988-492f1a726988" providerId="ADAL" clId="{9D860D70-E68E-479D-9AAC-726E1D5D7AF2}" dt="2024-01-21T15:38:40.713" v="219"/>
          <ac:picMkLst>
            <pc:docMk/>
            <pc:sldMk cId="3908909240" sldId="2147479096"/>
            <ac:picMk id="17" creationId="{923809C8-9AB9-98BF-C3FF-9C3AC030A248}"/>
          </ac:picMkLst>
        </pc:picChg>
        <pc:picChg chg="add mod">
          <ac:chgData name="Francis Folaranmi" userId="425e9c9b-3df2-4c88-8988-492f1a726988" providerId="ADAL" clId="{9D860D70-E68E-479D-9AAC-726E1D5D7AF2}" dt="2024-01-21T15:38:40.713" v="219"/>
          <ac:picMkLst>
            <pc:docMk/>
            <pc:sldMk cId="3908909240" sldId="2147479096"/>
            <ac:picMk id="19" creationId="{28D76F6E-A832-F031-EA73-62BEEA42D414}"/>
          </ac:picMkLst>
        </pc:picChg>
        <pc:picChg chg="add mod">
          <ac:chgData name="Francis Folaranmi" userId="425e9c9b-3df2-4c88-8988-492f1a726988" providerId="ADAL" clId="{9D860D70-E68E-479D-9AAC-726E1D5D7AF2}" dt="2024-01-21T15:38:40.713" v="219"/>
          <ac:picMkLst>
            <pc:docMk/>
            <pc:sldMk cId="3908909240" sldId="2147479096"/>
            <ac:picMk id="20" creationId="{7210E0A5-0812-BCC0-2376-76AC753DC247}"/>
          </ac:picMkLst>
        </pc:picChg>
        <pc:picChg chg="add mod">
          <ac:chgData name="Francis Folaranmi" userId="425e9c9b-3df2-4c88-8988-492f1a726988" providerId="ADAL" clId="{9D860D70-E68E-479D-9AAC-726E1D5D7AF2}" dt="2024-01-25T16:15:27.357" v="1189" actId="14100"/>
          <ac:picMkLst>
            <pc:docMk/>
            <pc:sldMk cId="3908909240" sldId="2147479096"/>
            <ac:picMk id="27" creationId="{88A68C49-7046-660E-5031-84BE5C15F39C}"/>
          </ac:picMkLst>
        </pc:picChg>
        <pc:picChg chg="add mod">
          <ac:chgData name="Francis Folaranmi" userId="425e9c9b-3df2-4c88-8988-492f1a726988" providerId="ADAL" clId="{9D860D70-E68E-479D-9AAC-726E1D5D7AF2}" dt="2024-01-21T15:42:59.854" v="240"/>
          <ac:picMkLst>
            <pc:docMk/>
            <pc:sldMk cId="3908909240" sldId="2147479096"/>
            <ac:picMk id="29" creationId="{8B3DCB89-17B4-5E14-993A-90620977322D}"/>
          </ac:picMkLst>
        </pc:picChg>
      </pc:sldChg>
      <pc:sldChg chg="addSp modSp mod">
        <pc:chgData name="Francis Folaranmi" userId="425e9c9b-3df2-4c88-8988-492f1a726988" providerId="ADAL" clId="{9D860D70-E68E-479D-9AAC-726E1D5D7AF2}" dt="2024-01-21T15:35:54.270" v="198" actId="14100"/>
        <pc:sldMkLst>
          <pc:docMk/>
          <pc:sldMk cId="979613778" sldId="2147479097"/>
        </pc:sldMkLst>
        <pc:picChg chg="add mod">
          <ac:chgData name="Francis Folaranmi" userId="425e9c9b-3df2-4c88-8988-492f1a726988" providerId="ADAL" clId="{9D860D70-E68E-479D-9AAC-726E1D5D7AF2}" dt="2024-01-21T15:35:54.270" v="198" actId="14100"/>
          <ac:picMkLst>
            <pc:docMk/>
            <pc:sldMk cId="979613778" sldId="2147479097"/>
            <ac:picMk id="12" creationId="{111BB778-7371-BF73-6AB1-E2880DB1C53D}"/>
          </ac:picMkLst>
        </pc:picChg>
      </pc:sldChg>
      <pc:sldChg chg="addSp delSp modSp add mod ord modAnim">
        <pc:chgData name="Francis Folaranmi" userId="425e9c9b-3df2-4c88-8988-492f1a726988" providerId="ADAL" clId="{9D860D70-E68E-479D-9AAC-726E1D5D7AF2}" dt="2024-01-21T15:31:29.291" v="170" actId="1037"/>
        <pc:sldMkLst>
          <pc:docMk/>
          <pc:sldMk cId="2020769692" sldId="2147479098"/>
        </pc:sldMkLst>
        <pc:spChg chg="del">
          <ac:chgData name="Francis Folaranmi" userId="425e9c9b-3df2-4c88-8988-492f1a726988" providerId="ADAL" clId="{9D860D70-E68E-479D-9AAC-726E1D5D7AF2}" dt="2024-01-21T15:26:42.631" v="22" actId="478"/>
          <ac:spMkLst>
            <pc:docMk/>
            <pc:sldMk cId="2020769692" sldId="2147479098"/>
            <ac:spMk id="2" creationId="{D249E45E-D6A7-9780-F652-BAF86DFBCC00}"/>
          </ac:spMkLst>
        </pc:spChg>
        <pc:spChg chg="del">
          <ac:chgData name="Francis Folaranmi" userId="425e9c9b-3df2-4c88-8988-492f1a726988" providerId="ADAL" clId="{9D860D70-E68E-479D-9AAC-726E1D5D7AF2}" dt="2024-01-21T15:26:42.631" v="22" actId="478"/>
          <ac:spMkLst>
            <pc:docMk/>
            <pc:sldMk cId="2020769692" sldId="2147479098"/>
            <ac:spMk id="3" creationId="{C31605EE-24B6-95D8-DE5E-BEC2F03ECECA}"/>
          </ac:spMkLst>
        </pc:spChg>
        <pc:spChg chg="del">
          <ac:chgData name="Francis Folaranmi" userId="425e9c9b-3df2-4c88-8988-492f1a726988" providerId="ADAL" clId="{9D860D70-E68E-479D-9AAC-726E1D5D7AF2}" dt="2024-01-21T15:26:42.631" v="22" actId="478"/>
          <ac:spMkLst>
            <pc:docMk/>
            <pc:sldMk cId="2020769692" sldId="2147479098"/>
            <ac:spMk id="4" creationId="{BE22F651-7ABC-015D-B5C4-622708A64CB1}"/>
          </ac:spMkLst>
        </pc:spChg>
        <pc:spChg chg="del">
          <ac:chgData name="Francis Folaranmi" userId="425e9c9b-3df2-4c88-8988-492f1a726988" providerId="ADAL" clId="{9D860D70-E68E-479D-9AAC-726E1D5D7AF2}" dt="2024-01-21T15:26:42.631" v="22" actId="478"/>
          <ac:spMkLst>
            <pc:docMk/>
            <pc:sldMk cId="2020769692" sldId="2147479098"/>
            <ac:spMk id="5" creationId="{6A1E0F07-3291-4EE2-1286-04C97165BA68}"/>
          </ac:spMkLst>
        </pc:spChg>
        <pc:spChg chg="del">
          <ac:chgData name="Francis Folaranmi" userId="425e9c9b-3df2-4c88-8988-492f1a726988" providerId="ADAL" clId="{9D860D70-E68E-479D-9AAC-726E1D5D7AF2}" dt="2024-01-21T15:26:42.631" v="22" actId="478"/>
          <ac:spMkLst>
            <pc:docMk/>
            <pc:sldMk cId="2020769692" sldId="2147479098"/>
            <ac:spMk id="6" creationId="{3DF22CC9-1295-2B21-05A9-68A44E669B8F}"/>
          </ac:spMkLst>
        </pc:spChg>
        <pc:spChg chg="del">
          <ac:chgData name="Francis Folaranmi" userId="425e9c9b-3df2-4c88-8988-492f1a726988" providerId="ADAL" clId="{9D860D70-E68E-479D-9AAC-726E1D5D7AF2}" dt="2024-01-21T15:26:42.631" v="22" actId="478"/>
          <ac:spMkLst>
            <pc:docMk/>
            <pc:sldMk cId="2020769692" sldId="2147479098"/>
            <ac:spMk id="7" creationId="{A9F57080-19CA-8BBA-6050-8494551D4615}"/>
          </ac:spMkLst>
        </pc:spChg>
        <pc:spChg chg="del">
          <ac:chgData name="Francis Folaranmi" userId="425e9c9b-3df2-4c88-8988-492f1a726988" providerId="ADAL" clId="{9D860D70-E68E-479D-9AAC-726E1D5D7AF2}" dt="2024-01-21T15:26:42.631" v="22" actId="478"/>
          <ac:spMkLst>
            <pc:docMk/>
            <pc:sldMk cId="2020769692" sldId="2147479098"/>
            <ac:spMk id="8" creationId="{85577A64-4E94-69E1-3180-1E014BD06B3C}"/>
          </ac:spMkLst>
        </pc:spChg>
        <pc:spChg chg="add del mod">
          <ac:chgData name="Francis Folaranmi" userId="425e9c9b-3df2-4c88-8988-492f1a726988" providerId="ADAL" clId="{9D860D70-E68E-479D-9AAC-726E1D5D7AF2}" dt="2024-01-21T15:26:46.473" v="23" actId="478"/>
          <ac:spMkLst>
            <pc:docMk/>
            <pc:sldMk cId="2020769692" sldId="2147479098"/>
            <ac:spMk id="10" creationId="{1EC2079C-B0AF-E0F8-9DE3-A4C633096C07}"/>
          </ac:spMkLst>
        </pc:spChg>
        <pc:spChg chg="add del mod">
          <ac:chgData name="Francis Folaranmi" userId="425e9c9b-3df2-4c88-8988-492f1a726988" providerId="ADAL" clId="{9D860D70-E68E-479D-9AAC-726E1D5D7AF2}" dt="2024-01-21T15:26:46.473" v="23" actId="478"/>
          <ac:spMkLst>
            <pc:docMk/>
            <pc:sldMk cId="2020769692" sldId="2147479098"/>
            <ac:spMk id="12" creationId="{627F9EA3-F827-B5EA-D275-F892C6F0D755}"/>
          </ac:spMkLst>
        </pc:spChg>
        <pc:spChg chg="add del mod">
          <ac:chgData name="Francis Folaranmi" userId="425e9c9b-3df2-4c88-8988-492f1a726988" providerId="ADAL" clId="{9D860D70-E68E-479D-9AAC-726E1D5D7AF2}" dt="2024-01-21T15:26:46.473" v="23" actId="478"/>
          <ac:spMkLst>
            <pc:docMk/>
            <pc:sldMk cId="2020769692" sldId="2147479098"/>
            <ac:spMk id="14" creationId="{B3A86C7C-93EA-C715-9EEA-9F87135483DB}"/>
          </ac:spMkLst>
        </pc:spChg>
        <pc:spChg chg="add del mod">
          <ac:chgData name="Francis Folaranmi" userId="425e9c9b-3df2-4c88-8988-492f1a726988" providerId="ADAL" clId="{9D860D70-E68E-479D-9AAC-726E1D5D7AF2}" dt="2024-01-21T15:26:46.473" v="23" actId="478"/>
          <ac:spMkLst>
            <pc:docMk/>
            <pc:sldMk cId="2020769692" sldId="2147479098"/>
            <ac:spMk id="16" creationId="{E57039F3-50DC-C8BE-C854-BD5FB4FD56E2}"/>
          </ac:spMkLst>
        </pc:spChg>
        <pc:spChg chg="add del mod">
          <ac:chgData name="Francis Folaranmi" userId="425e9c9b-3df2-4c88-8988-492f1a726988" providerId="ADAL" clId="{9D860D70-E68E-479D-9AAC-726E1D5D7AF2}" dt="2024-01-21T15:26:46.473" v="23" actId="478"/>
          <ac:spMkLst>
            <pc:docMk/>
            <pc:sldMk cId="2020769692" sldId="2147479098"/>
            <ac:spMk id="18" creationId="{E706B5A7-62B5-9AA6-1FD9-CC3BA010D802}"/>
          </ac:spMkLst>
        </pc:spChg>
        <pc:spChg chg="add del mod">
          <ac:chgData name="Francis Folaranmi" userId="425e9c9b-3df2-4c88-8988-492f1a726988" providerId="ADAL" clId="{9D860D70-E68E-479D-9AAC-726E1D5D7AF2}" dt="2024-01-21T15:29:12.679" v="86" actId="478"/>
          <ac:spMkLst>
            <pc:docMk/>
            <pc:sldMk cId="2020769692" sldId="2147479098"/>
            <ac:spMk id="19" creationId="{D6C5D830-FA84-87F2-8BB9-9014F59D783B}"/>
          </ac:spMkLst>
        </pc:spChg>
        <pc:spChg chg="add mod">
          <ac:chgData name="Francis Folaranmi" userId="425e9c9b-3df2-4c88-8988-492f1a726988" providerId="ADAL" clId="{9D860D70-E68E-479D-9AAC-726E1D5D7AF2}" dt="2024-01-21T15:30:23.402" v="145" actId="403"/>
          <ac:spMkLst>
            <pc:docMk/>
            <pc:sldMk cId="2020769692" sldId="2147479098"/>
            <ac:spMk id="20" creationId="{C88A0CA9-A70B-9CDF-EAF5-85A0F86FC45F}"/>
          </ac:spMkLst>
        </pc:spChg>
        <pc:spChg chg="add mod">
          <ac:chgData name="Francis Folaranmi" userId="425e9c9b-3df2-4c88-8988-492f1a726988" providerId="ADAL" clId="{9D860D70-E68E-479D-9AAC-726E1D5D7AF2}" dt="2024-01-21T15:31:29.291" v="170" actId="1037"/>
          <ac:spMkLst>
            <pc:docMk/>
            <pc:sldMk cId="2020769692" sldId="2147479098"/>
            <ac:spMk id="22" creationId="{214A7BD4-694E-3E5D-4C9A-6A4A778D808C}"/>
          </ac:spMkLst>
        </pc:spChg>
        <pc:picChg chg="add mod">
          <ac:chgData name="Francis Folaranmi" userId="425e9c9b-3df2-4c88-8988-492f1a726988" providerId="ADAL" clId="{9D860D70-E68E-479D-9AAC-726E1D5D7AF2}" dt="2024-01-21T15:28:53.613" v="82"/>
          <ac:picMkLst>
            <pc:docMk/>
            <pc:sldMk cId="2020769692" sldId="2147479098"/>
            <ac:picMk id="21" creationId="{518D2EBE-6D66-30AD-AE9C-278964EB2521}"/>
          </ac:picMkLst>
        </pc:picChg>
      </pc:sldChg>
      <pc:sldChg chg="addSp modSp add del mod">
        <pc:chgData name="Francis Folaranmi" userId="425e9c9b-3df2-4c88-8988-492f1a726988" providerId="ADAL" clId="{9D860D70-E68E-479D-9AAC-726E1D5D7AF2}" dt="2024-01-21T16:48:08.855" v="792" actId="47"/>
        <pc:sldMkLst>
          <pc:docMk/>
          <pc:sldMk cId="680776621" sldId="2147479099"/>
        </pc:sldMkLst>
        <pc:spChg chg="mod">
          <ac:chgData name="Francis Folaranmi" userId="425e9c9b-3df2-4c88-8988-492f1a726988" providerId="ADAL" clId="{9D860D70-E68E-479D-9AAC-726E1D5D7AF2}" dt="2024-01-21T15:27:53.312" v="78" actId="20577"/>
          <ac:spMkLst>
            <pc:docMk/>
            <pc:sldMk cId="680776621" sldId="2147479099"/>
            <ac:spMk id="2" creationId="{2BDAA132-4F0A-5936-920D-ACB17B9DDF6F}"/>
          </ac:spMkLst>
        </pc:spChg>
        <pc:spChg chg="mod">
          <ac:chgData name="Francis Folaranmi" userId="425e9c9b-3df2-4c88-8988-492f1a726988" providerId="ADAL" clId="{9D860D70-E68E-479D-9AAC-726E1D5D7AF2}" dt="2024-01-21T15:30:39.540" v="148" actId="1035"/>
          <ac:spMkLst>
            <pc:docMk/>
            <pc:sldMk cId="680776621" sldId="2147479099"/>
            <ac:spMk id="4" creationId="{10BC9C4F-4D84-940E-CBCD-6CD9B9778E09}"/>
          </ac:spMkLst>
        </pc:spChg>
        <pc:picChg chg="add mod">
          <ac:chgData name="Francis Folaranmi" userId="425e9c9b-3df2-4c88-8988-492f1a726988" providerId="ADAL" clId="{9D860D70-E68E-479D-9AAC-726E1D5D7AF2}" dt="2024-01-21T16:01:17.390" v="403"/>
          <ac:picMkLst>
            <pc:docMk/>
            <pc:sldMk cId="680776621" sldId="2147479099"/>
            <ac:picMk id="5" creationId="{64399A66-6B71-4D61-D294-37A3E67F06B9}"/>
          </ac:picMkLst>
        </pc:picChg>
      </pc:sldChg>
      <pc:sldChg chg="addSp delSp modSp add mod modAnim">
        <pc:chgData name="Francis Folaranmi" userId="425e9c9b-3df2-4c88-8988-492f1a726988" providerId="ADAL" clId="{9D860D70-E68E-479D-9AAC-726E1D5D7AF2}" dt="2024-01-21T15:37:10.835" v="212" actId="1076"/>
        <pc:sldMkLst>
          <pc:docMk/>
          <pc:sldMk cId="1944175547" sldId="2147479100"/>
        </pc:sldMkLst>
        <pc:spChg chg="add del mod">
          <ac:chgData name="Francis Folaranmi" userId="425e9c9b-3df2-4c88-8988-492f1a726988" providerId="ADAL" clId="{9D860D70-E68E-479D-9AAC-726E1D5D7AF2}" dt="2024-01-21T15:33:33.912" v="172" actId="478"/>
          <ac:spMkLst>
            <pc:docMk/>
            <pc:sldMk cId="1944175547" sldId="2147479100"/>
            <ac:spMk id="2" creationId="{926AC63D-1693-3921-F255-8179871C1390}"/>
          </ac:spMkLst>
        </pc:spChg>
        <pc:spChg chg="mod">
          <ac:chgData name="Francis Folaranmi" userId="425e9c9b-3df2-4c88-8988-492f1a726988" providerId="ADAL" clId="{9D860D70-E68E-479D-9AAC-726E1D5D7AF2}" dt="2024-01-21T15:37:04.395" v="211" actId="14100"/>
          <ac:spMkLst>
            <pc:docMk/>
            <pc:sldMk cId="1944175547" sldId="2147479100"/>
            <ac:spMk id="19" creationId="{D6C5D830-FA84-87F2-8BB9-9014F59D783B}"/>
          </ac:spMkLst>
        </pc:spChg>
        <pc:picChg chg="add mod">
          <ac:chgData name="Francis Folaranmi" userId="425e9c9b-3df2-4c88-8988-492f1a726988" providerId="ADAL" clId="{9D860D70-E68E-479D-9AAC-726E1D5D7AF2}" dt="2024-01-21T15:33:20.621" v="171"/>
          <ac:picMkLst>
            <pc:docMk/>
            <pc:sldMk cId="1944175547" sldId="2147479100"/>
            <ac:picMk id="3" creationId="{5F597D97-DE87-726A-0DB5-1BC8618C5DD9}"/>
          </ac:picMkLst>
        </pc:picChg>
        <pc:picChg chg="add mod">
          <ac:chgData name="Francis Folaranmi" userId="425e9c9b-3df2-4c88-8988-492f1a726988" providerId="ADAL" clId="{9D860D70-E68E-479D-9AAC-726E1D5D7AF2}" dt="2024-01-21T15:37:10.835" v="212" actId="1076"/>
          <ac:picMkLst>
            <pc:docMk/>
            <pc:sldMk cId="1944175547" sldId="2147479100"/>
            <ac:picMk id="5" creationId="{83E22927-201B-756A-2DAD-C6263A735555}"/>
          </ac:picMkLst>
        </pc:picChg>
      </pc:sldChg>
      <pc:sldChg chg="addSp delSp modSp add mod ord delAnim">
        <pc:chgData name="Francis Folaranmi" userId="425e9c9b-3df2-4c88-8988-492f1a726988" providerId="ADAL" clId="{9D860D70-E68E-479D-9AAC-726E1D5D7AF2}" dt="2024-01-25T16:12:59.585" v="1167" actId="14100"/>
        <pc:sldMkLst>
          <pc:docMk/>
          <pc:sldMk cId="4137021665" sldId="2147479101"/>
        </pc:sldMkLst>
        <pc:spChg chg="add mod">
          <ac:chgData name="Francis Folaranmi" userId="425e9c9b-3df2-4c88-8988-492f1a726988" providerId="ADAL" clId="{9D860D70-E68E-479D-9AAC-726E1D5D7AF2}" dt="2024-01-25T16:12:59.585" v="1167" actId="14100"/>
          <ac:spMkLst>
            <pc:docMk/>
            <pc:sldMk cId="4137021665" sldId="2147479101"/>
            <ac:spMk id="3" creationId="{EEA8E957-5A14-7AFB-3819-747044720597}"/>
          </ac:spMkLst>
        </pc:spChg>
        <pc:spChg chg="mod">
          <ac:chgData name="Francis Folaranmi" userId="425e9c9b-3df2-4c88-8988-492f1a726988" providerId="ADAL" clId="{9D860D70-E68E-479D-9AAC-726E1D5D7AF2}" dt="2024-01-25T16:08:50.764" v="1091" actId="208"/>
          <ac:spMkLst>
            <pc:docMk/>
            <pc:sldMk cId="4137021665" sldId="2147479101"/>
            <ac:spMk id="5" creationId="{235E5F64-6D0A-77CC-E524-3B0A7B1C5B02}"/>
          </ac:spMkLst>
        </pc:spChg>
        <pc:spChg chg="mod">
          <ac:chgData name="Francis Folaranmi" userId="425e9c9b-3df2-4c88-8988-492f1a726988" providerId="ADAL" clId="{9D860D70-E68E-479D-9AAC-726E1D5D7AF2}" dt="2024-01-25T16:02:36.275" v="1077"/>
          <ac:spMkLst>
            <pc:docMk/>
            <pc:sldMk cId="4137021665" sldId="2147479101"/>
            <ac:spMk id="6" creationId="{A7621B3B-6F78-A2F2-E289-09EC1A892275}"/>
          </ac:spMkLst>
        </pc:spChg>
        <pc:spChg chg="mod ord">
          <ac:chgData name="Francis Folaranmi" userId="425e9c9b-3df2-4c88-8988-492f1a726988" providerId="ADAL" clId="{9D860D70-E68E-479D-9AAC-726E1D5D7AF2}" dt="2024-01-25T16:04:48.281" v="1081" actId="170"/>
          <ac:spMkLst>
            <pc:docMk/>
            <pc:sldMk cId="4137021665" sldId="2147479101"/>
            <ac:spMk id="8" creationId="{F2D032CB-0A65-55B7-1E07-3BE4DF7BEFEC}"/>
          </ac:spMkLst>
        </pc:spChg>
        <pc:spChg chg="mod">
          <ac:chgData name="Francis Folaranmi" userId="425e9c9b-3df2-4c88-8988-492f1a726988" providerId="ADAL" clId="{9D860D70-E68E-479D-9AAC-726E1D5D7AF2}" dt="2024-01-25T16:02:36.275" v="1077"/>
          <ac:spMkLst>
            <pc:docMk/>
            <pc:sldMk cId="4137021665" sldId="2147479101"/>
            <ac:spMk id="9" creationId="{61716493-17D9-1D3E-FA2F-B5E71B80B9EE}"/>
          </ac:spMkLst>
        </pc:spChg>
        <pc:spChg chg="mod">
          <ac:chgData name="Francis Folaranmi" userId="425e9c9b-3df2-4c88-8988-492f1a726988" providerId="ADAL" clId="{9D860D70-E68E-479D-9AAC-726E1D5D7AF2}" dt="2024-01-25T16:10:41.120" v="1128" actId="403"/>
          <ac:spMkLst>
            <pc:docMk/>
            <pc:sldMk cId="4137021665" sldId="2147479101"/>
            <ac:spMk id="19" creationId="{D6C5D830-FA84-87F2-8BB9-9014F59D783B}"/>
          </ac:spMkLst>
        </pc:spChg>
        <pc:grpChg chg="add mod">
          <ac:chgData name="Francis Folaranmi" userId="425e9c9b-3df2-4c88-8988-492f1a726988" providerId="ADAL" clId="{9D860D70-E68E-479D-9AAC-726E1D5D7AF2}" dt="2024-01-25T16:09:25.990" v="1095" actId="1076"/>
          <ac:grpSpMkLst>
            <pc:docMk/>
            <pc:sldMk cId="4137021665" sldId="2147479101"/>
            <ac:grpSpMk id="4" creationId="{1C25C035-8B69-5AD9-D73E-4EEFC41D1ADF}"/>
          </ac:grpSpMkLst>
        </pc:grpChg>
        <pc:grpChg chg="add mod">
          <ac:chgData name="Francis Folaranmi" userId="425e9c9b-3df2-4c88-8988-492f1a726988" providerId="ADAL" clId="{9D860D70-E68E-479D-9AAC-726E1D5D7AF2}" dt="2024-01-25T16:09:35.010" v="1098" actId="1076"/>
          <ac:grpSpMkLst>
            <pc:docMk/>
            <pc:sldMk cId="4137021665" sldId="2147479101"/>
            <ac:grpSpMk id="7" creationId="{173890F7-4EA9-CFE5-CEF8-6E459C7DB0D0}"/>
          </ac:grpSpMkLst>
        </pc:grpChg>
        <pc:picChg chg="add mod">
          <ac:chgData name="Francis Folaranmi" userId="425e9c9b-3df2-4c88-8988-492f1a726988" providerId="ADAL" clId="{9D860D70-E68E-479D-9AAC-726E1D5D7AF2}" dt="2024-01-21T16:19:46.329" v="473"/>
          <ac:picMkLst>
            <pc:docMk/>
            <pc:sldMk cId="4137021665" sldId="2147479101"/>
            <ac:picMk id="2" creationId="{D209404D-A582-088E-DEB8-FBE36F1D478D}"/>
          </ac:picMkLst>
        </pc:picChg>
        <pc:picChg chg="del">
          <ac:chgData name="Francis Folaranmi" userId="425e9c9b-3df2-4c88-8988-492f1a726988" providerId="ADAL" clId="{9D860D70-E68E-479D-9AAC-726E1D5D7AF2}" dt="2024-01-21T15:34:13.800" v="186" actId="478"/>
          <ac:picMkLst>
            <pc:docMk/>
            <pc:sldMk cId="4137021665" sldId="2147479101"/>
            <ac:picMk id="3" creationId="{5F597D97-DE87-726A-0DB5-1BC8618C5DD9}"/>
          </ac:picMkLst>
        </pc:picChg>
        <pc:picChg chg="add del mod">
          <ac:chgData name="Francis Folaranmi" userId="425e9c9b-3df2-4c88-8988-492f1a726988" providerId="ADAL" clId="{9D860D70-E68E-479D-9AAC-726E1D5D7AF2}" dt="2024-01-25T16:06:53.126" v="1083" actId="478"/>
          <ac:picMkLst>
            <pc:docMk/>
            <pc:sldMk cId="4137021665" sldId="2147479101"/>
            <ac:picMk id="11" creationId="{FFD3B680-DC74-05C5-C9F9-84B03E3E9A55}"/>
          </ac:picMkLst>
        </pc:picChg>
        <pc:picChg chg="add del mod">
          <ac:chgData name="Francis Folaranmi" userId="425e9c9b-3df2-4c88-8988-492f1a726988" providerId="ADAL" clId="{9D860D70-E68E-479D-9AAC-726E1D5D7AF2}" dt="2024-01-25T16:07:37.414" v="1085" actId="478"/>
          <ac:picMkLst>
            <pc:docMk/>
            <pc:sldMk cId="4137021665" sldId="2147479101"/>
            <ac:picMk id="13" creationId="{E597436E-2CA5-AAF8-F348-FD802E43E129}"/>
          </ac:picMkLst>
        </pc:picChg>
        <pc:picChg chg="add del mod">
          <ac:chgData name="Francis Folaranmi" userId="425e9c9b-3df2-4c88-8988-492f1a726988" providerId="ADAL" clId="{9D860D70-E68E-479D-9AAC-726E1D5D7AF2}" dt="2024-01-25T16:08:55.077" v="1092" actId="478"/>
          <ac:picMkLst>
            <pc:docMk/>
            <pc:sldMk cId="4137021665" sldId="2147479101"/>
            <ac:picMk id="15" creationId="{3A007CBF-A188-3511-C264-441FC1825CD8}"/>
          </ac:picMkLst>
        </pc:picChg>
        <pc:picChg chg="add mod">
          <ac:chgData name="Francis Folaranmi" userId="425e9c9b-3df2-4c88-8988-492f1a726988" providerId="ADAL" clId="{9D860D70-E68E-479D-9AAC-726E1D5D7AF2}" dt="2024-01-25T16:09:42.021" v="1099" actId="1076"/>
          <ac:picMkLst>
            <pc:docMk/>
            <pc:sldMk cId="4137021665" sldId="2147479101"/>
            <ac:picMk id="16" creationId="{F21EA938-3CBE-48DB-8B56-E27C71831FD6}"/>
          </ac:picMkLst>
        </pc:picChg>
        <pc:picChg chg="add mod">
          <ac:chgData name="Francis Folaranmi" userId="425e9c9b-3df2-4c88-8988-492f1a726988" providerId="ADAL" clId="{9D860D70-E68E-479D-9AAC-726E1D5D7AF2}" dt="2024-01-25T16:09:51.858" v="1100" actId="1076"/>
          <ac:picMkLst>
            <pc:docMk/>
            <pc:sldMk cId="4137021665" sldId="2147479101"/>
            <ac:picMk id="17" creationId="{889CBFDF-1467-92D3-C1B2-BC96F4947DB3}"/>
          </ac:picMkLst>
        </pc:picChg>
      </pc:sldChg>
      <pc:sldChg chg="addSp delSp modSp add del mod ord delAnim">
        <pc:chgData name="Francis Folaranmi" userId="425e9c9b-3df2-4c88-8988-492f1a726988" providerId="ADAL" clId="{9D860D70-E68E-479D-9AAC-726E1D5D7AF2}" dt="2024-01-25T20:03:13.139" v="1254" actId="47"/>
        <pc:sldMkLst>
          <pc:docMk/>
          <pc:sldMk cId="1683201939" sldId="2147479102"/>
        </pc:sldMkLst>
        <pc:spChg chg="add mod">
          <ac:chgData name="Francis Folaranmi" userId="425e9c9b-3df2-4c88-8988-492f1a726988" providerId="ADAL" clId="{9D860D70-E68E-479D-9AAC-726E1D5D7AF2}" dt="2024-01-21T15:38:07.904" v="215"/>
          <ac:spMkLst>
            <pc:docMk/>
            <pc:sldMk cId="1683201939" sldId="2147479102"/>
            <ac:spMk id="2" creationId="{567353F2-9F57-88CC-42CC-4C1F9B49545D}"/>
          </ac:spMkLst>
        </pc:spChg>
        <pc:spChg chg="add mod">
          <ac:chgData name="Francis Folaranmi" userId="425e9c9b-3df2-4c88-8988-492f1a726988" providerId="ADAL" clId="{9D860D70-E68E-479D-9AAC-726E1D5D7AF2}" dt="2024-01-21T15:38:07.904" v="215"/>
          <ac:spMkLst>
            <pc:docMk/>
            <pc:sldMk cId="1683201939" sldId="2147479102"/>
            <ac:spMk id="4" creationId="{57461D6C-71C7-3C27-64DB-A4F198B260D4}"/>
          </ac:spMkLst>
        </pc:spChg>
        <pc:spChg chg="add mod">
          <ac:chgData name="Francis Folaranmi" userId="425e9c9b-3df2-4c88-8988-492f1a726988" providerId="ADAL" clId="{9D860D70-E68E-479D-9AAC-726E1D5D7AF2}" dt="2024-01-21T15:38:27.209" v="216"/>
          <ac:spMkLst>
            <pc:docMk/>
            <pc:sldMk cId="1683201939" sldId="2147479102"/>
            <ac:spMk id="6" creationId="{E23EC004-BB99-064F-BED2-C60C6CC3E4F5}"/>
          </ac:spMkLst>
        </pc:spChg>
        <pc:spChg chg="add mod">
          <ac:chgData name="Francis Folaranmi" userId="425e9c9b-3df2-4c88-8988-492f1a726988" providerId="ADAL" clId="{9D860D70-E68E-479D-9AAC-726E1D5D7AF2}" dt="2024-01-21T15:38:07.904" v="215"/>
          <ac:spMkLst>
            <pc:docMk/>
            <pc:sldMk cId="1683201939" sldId="2147479102"/>
            <ac:spMk id="9" creationId="{6715A5A1-E635-8E00-1F5F-FE9D2FCB7426}"/>
          </ac:spMkLst>
        </pc:spChg>
        <pc:spChg chg="add mod">
          <ac:chgData name="Francis Folaranmi" userId="425e9c9b-3df2-4c88-8988-492f1a726988" providerId="ADAL" clId="{9D860D70-E68E-479D-9AAC-726E1D5D7AF2}" dt="2024-01-21T15:38:07.904" v="215"/>
          <ac:spMkLst>
            <pc:docMk/>
            <pc:sldMk cId="1683201939" sldId="2147479102"/>
            <ac:spMk id="10" creationId="{25FCC038-CF79-F34B-F881-CF69A21149DE}"/>
          </ac:spMkLst>
        </pc:spChg>
        <pc:spChg chg="add mod">
          <ac:chgData name="Francis Folaranmi" userId="425e9c9b-3df2-4c88-8988-492f1a726988" providerId="ADAL" clId="{9D860D70-E68E-479D-9AAC-726E1D5D7AF2}" dt="2024-01-21T15:38:07.904" v="215"/>
          <ac:spMkLst>
            <pc:docMk/>
            <pc:sldMk cId="1683201939" sldId="2147479102"/>
            <ac:spMk id="11" creationId="{D46A9CE7-56BB-7471-2AB2-4A285D702767}"/>
          </ac:spMkLst>
        </pc:spChg>
        <pc:spChg chg="add mod">
          <ac:chgData name="Francis Folaranmi" userId="425e9c9b-3df2-4c88-8988-492f1a726988" providerId="ADAL" clId="{9D860D70-E68E-479D-9AAC-726E1D5D7AF2}" dt="2024-01-21T15:38:07.904" v="215"/>
          <ac:spMkLst>
            <pc:docMk/>
            <pc:sldMk cId="1683201939" sldId="2147479102"/>
            <ac:spMk id="15" creationId="{0970C1B8-3A97-89FA-50C0-689F01B9C4F9}"/>
          </ac:spMkLst>
        </pc:spChg>
        <pc:spChg chg="add mod">
          <ac:chgData name="Francis Folaranmi" userId="425e9c9b-3df2-4c88-8988-492f1a726988" providerId="ADAL" clId="{9D860D70-E68E-479D-9AAC-726E1D5D7AF2}" dt="2024-01-21T15:38:07.904" v="215"/>
          <ac:spMkLst>
            <pc:docMk/>
            <pc:sldMk cId="1683201939" sldId="2147479102"/>
            <ac:spMk id="21" creationId="{256F4E00-F2FF-B66D-686B-3D94348A8DAC}"/>
          </ac:spMkLst>
        </pc:spChg>
        <pc:spChg chg="add mod">
          <ac:chgData name="Francis Folaranmi" userId="425e9c9b-3df2-4c88-8988-492f1a726988" providerId="ADAL" clId="{9D860D70-E68E-479D-9AAC-726E1D5D7AF2}" dt="2024-01-21T15:38:07.904" v="215"/>
          <ac:spMkLst>
            <pc:docMk/>
            <pc:sldMk cId="1683201939" sldId="2147479102"/>
            <ac:spMk id="24" creationId="{CDF08F11-34BC-1DAA-2C88-E6055F02BF9D}"/>
          </ac:spMkLst>
        </pc:spChg>
        <pc:spChg chg="add mod">
          <ac:chgData name="Francis Folaranmi" userId="425e9c9b-3df2-4c88-8988-492f1a726988" providerId="ADAL" clId="{9D860D70-E68E-479D-9AAC-726E1D5D7AF2}" dt="2024-01-21T15:38:07.904" v="215"/>
          <ac:spMkLst>
            <pc:docMk/>
            <pc:sldMk cId="1683201939" sldId="2147479102"/>
            <ac:spMk id="25" creationId="{4BBABC89-4B39-63F5-4C80-6278AD2B0DDA}"/>
          </ac:spMkLst>
        </pc:spChg>
        <pc:spChg chg="add mod">
          <ac:chgData name="Francis Folaranmi" userId="425e9c9b-3df2-4c88-8988-492f1a726988" providerId="ADAL" clId="{9D860D70-E68E-479D-9AAC-726E1D5D7AF2}" dt="2024-01-21T15:38:07.904" v="215"/>
          <ac:spMkLst>
            <pc:docMk/>
            <pc:sldMk cId="1683201939" sldId="2147479102"/>
            <ac:spMk id="27" creationId="{0927CEED-2C4F-8459-A048-EE0C5D1C294A}"/>
          </ac:spMkLst>
        </pc:spChg>
        <pc:spChg chg="add mod">
          <ac:chgData name="Francis Folaranmi" userId="425e9c9b-3df2-4c88-8988-492f1a726988" providerId="ADAL" clId="{9D860D70-E68E-479D-9AAC-726E1D5D7AF2}" dt="2024-01-21T15:38:07.904" v="215"/>
          <ac:spMkLst>
            <pc:docMk/>
            <pc:sldMk cId="1683201939" sldId="2147479102"/>
            <ac:spMk id="28" creationId="{B5D72F62-1B3F-F890-54B0-3E230C52910E}"/>
          </ac:spMkLst>
        </pc:spChg>
        <pc:graphicFrameChg chg="add mod">
          <ac:chgData name="Francis Folaranmi" userId="425e9c9b-3df2-4c88-8988-492f1a726988" providerId="ADAL" clId="{9D860D70-E68E-479D-9AAC-726E1D5D7AF2}" dt="2024-01-21T15:38:07.904" v="215"/>
          <ac:graphicFrameMkLst>
            <pc:docMk/>
            <pc:sldMk cId="1683201939" sldId="2147479102"/>
            <ac:graphicFrameMk id="26" creationId="{E0AECA17-9B38-752D-5730-B324EE3726E6}"/>
          </ac:graphicFrameMkLst>
        </pc:graphicFrameChg>
        <pc:picChg chg="del">
          <ac:chgData name="Francis Folaranmi" userId="425e9c9b-3df2-4c88-8988-492f1a726988" providerId="ADAL" clId="{9D860D70-E68E-479D-9AAC-726E1D5D7AF2}" dt="2024-01-21T15:37:38.347" v="214" actId="478"/>
          <ac:picMkLst>
            <pc:docMk/>
            <pc:sldMk cId="1683201939" sldId="2147479102"/>
            <ac:picMk id="3" creationId="{5F597D97-DE87-726A-0DB5-1BC8618C5DD9}"/>
          </ac:picMkLst>
        </pc:picChg>
        <pc:picChg chg="add mod">
          <ac:chgData name="Francis Folaranmi" userId="425e9c9b-3df2-4c88-8988-492f1a726988" providerId="ADAL" clId="{9D860D70-E68E-479D-9AAC-726E1D5D7AF2}" dt="2024-01-21T15:38:07.904" v="215"/>
          <ac:picMkLst>
            <pc:docMk/>
            <pc:sldMk cId="1683201939" sldId="2147479102"/>
            <ac:picMk id="7" creationId="{79CD11B1-A928-4657-F413-F20C66D8828A}"/>
          </ac:picMkLst>
        </pc:picChg>
        <pc:picChg chg="add mod">
          <ac:chgData name="Francis Folaranmi" userId="425e9c9b-3df2-4c88-8988-492f1a726988" providerId="ADAL" clId="{9D860D70-E68E-479D-9AAC-726E1D5D7AF2}" dt="2024-01-21T15:38:07.904" v="215"/>
          <ac:picMkLst>
            <pc:docMk/>
            <pc:sldMk cId="1683201939" sldId="2147479102"/>
            <ac:picMk id="8" creationId="{278A7A98-4589-24CE-09C4-F38D3DF5793D}"/>
          </ac:picMkLst>
        </pc:picChg>
        <pc:picChg chg="add mod">
          <ac:chgData name="Francis Folaranmi" userId="425e9c9b-3df2-4c88-8988-492f1a726988" providerId="ADAL" clId="{9D860D70-E68E-479D-9AAC-726E1D5D7AF2}" dt="2024-01-21T15:38:07.904" v="215"/>
          <ac:picMkLst>
            <pc:docMk/>
            <pc:sldMk cId="1683201939" sldId="2147479102"/>
            <ac:picMk id="12" creationId="{9D9463DA-3E99-F64E-04C3-09458BEFFB04}"/>
          </ac:picMkLst>
        </pc:picChg>
        <pc:picChg chg="add mod">
          <ac:chgData name="Francis Folaranmi" userId="425e9c9b-3df2-4c88-8988-492f1a726988" providerId="ADAL" clId="{9D860D70-E68E-479D-9AAC-726E1D5D7AF2}" dt="2024-01-21T15:38:07.904" v="215"/>
          <ac:picMkLst>
            <pc:docMk/>
            <pc:sldMk cId="1683201939" sldId="2147479102"/>
            <ac:picMk id="13" creationId="{D8C73FFD-DC0F-294E-051F-739839BA00A6}"/>
          </ac:picMkLst>
        </pc:picChg>
        <pc:picChg chg="add mod">
          <ac:chgData name="Francis Folaranmi" userId="425e9c9b-3df2-4c88-8988-492f1a726988" providerId="ADAL" clId="{9D860D70-E68E-479D-9AAC-726E1D5D7AF2}" dt="2024-01-21T15:38:07.904" v="215"/>
          <ac:picMkLst>
            <pc:docMk/>
            <pc:sldMk cId="1683201939" sldId="2147479102"/>
            <ac:picMk id="14" creationId="{BEAB9F36-E845-E2E0-DE57-DCAF0A1A99EB}"/>
          </ac:picMkLst>
        </pc:picChg>
        <pc:picChg chg="add mod">
          <ac:chgData name="Francis Folaranmi" userId="425e9c9b-3df2-4c88-8988-492f1a726988" providerId="ADAL" clId="{9D860D70-E68E-479D-9AAC-726E1D5D7AF2}" dt="2024-01-21T15:38:07.904" v="215"/>
          <ac:picMkLst>
            <pc:docMk/>
            <pc:sldMk cId="1683201939" sldId="2147479102"/>
            <ac:picMk id="16" creationId="{DAE2C76B-14CD-F27E-AFD9-0A91FD876E75}"/>
          </ac:picMkLst>
        </pc:picChg>
        <pc:picChg chg="add mod">
          <ac:chgData name="Francis Folaranmi" userId="425e9c9b-3df2-4c88-8988-492f1a726988" providerId="ADAL" clId="{9D860D70-E68E-479D-9AAC-726E1D5D7AF2}" dt="2024-01-21T15:38:07.904" v="215"/>
          <ac:picMkLst>
            <pc:docMk/>
            <pc:sldMk cId="1683201939" sldId="2147479102"/>
            <ac:picMk id="17" creationId="{02270E81-F10C-16D8-A0BE-5C946559BF5C}"/>
          </ac:picMkLst>
        </pc:picChg>
        <pc:picChg chg="add mod">
          <ac:chgData name="Francis Folaranmi" userId="425e9c9b-3df2-4c88-8988-492f1a726988" providerId="ADAL" clId="{9D860D70-E68E-479D-9AAC-726E1D5D7AF2}" dt="2024-01-21T15:38:07.904" v="215"/>
          <ac:picMkLst>
            <pc:docMk/>
            <pc:sldMk cId="1683201939" sldId="2147479102"/>
            <ac:picMk id="18" creationId="{B57146C3-B2D3-A9C3-B5DC-64407EABBC6C}"/>
          </ac:picMkLst>
        </pc:picChg>
        <pc:picChg chg="add mod">
          <ac:chgData name="Francis Folaranmi" userId="425e9c9b-3df2-4c88-8988-492f1a726988" providerId="ADAL" clId="{9D860D70-E68E-479D-9AAC-726E1D5D7AF2}" dt="2024-01-21T15:38:07.904" v="215"/>
          <ac:picMkLst>
            <pc:docMk/>
            <pc:sldMk cId="1683201939" sldId="2147479102"/>
            <ac:picMk id="20" creationId="{9D56D125-5378-FB81-2804-519E3C1A7B51}"/>
          </ac:picMkLst>
        </pc:picChg>
        <pc:picChg chg="add mod">
          <ac:chgData name="Francis Folaranmi" userId="425e9c9b-3df2-4c88-8988-492f1a726988" providerId="ADAL" clId="{9D860D70-E68E-479D-9AAC-726E1D5D7AF2}" dt="2024-01-21T15:38:07.904" v="215"/>
          <ac:picMkLst>
            <pc:docMk/>
            <pc:sldMk cId="1683201939" sldId="2147479102"/>
            <ac:picMk id="22" creationId="{7A7279AF-95DB-7693-7E7F-6BB1652A8CAD}"/>
          </ac:picMkLst>
        </pc:picChg>
        <pc:picChg chg="add mod">
          <ac:chgData name="Francis Folaranmi" userId="425e9c9b-3df2-4c88-8988-492f1a726988" providerId="ADAL" clId="{9D860D70-E68E-479D-9AAC-726E1D5D7AF2}" dt="2024-01-21T15:38:07.904" v="215"/>
          <ac:picMkLst>
            <pc:docMk/>
            <pc:sldMk cId="1683201939" sldId="2147479102"/>
            <ac:picMk id="23" creationId="{E5DF9ACC-9398-28B6-97F0-2B964772796A}"/>
          </ac:picMkLst>
        </pc:picChg>
      </pc:sldChg>
      <pc:sldChg chg="addSp modSp add del mod ord setBg">
        <pc:chgData name="Francis Folaranmi" userId="425e9c9b-3df2-4c88-8988-492f1a726988" providerId="ADAL" clId="{9D860D70-E68E-479D-9AAC-726E1D5D7AF2}" dt="2024-01-25T20:03:47.162" v="1255" actId="47"/>
        <pc:sldMkLst>
          <pc:docMk/>
          <pc:sldMk cId="2661117737" sldId="2147479129"/>
        </pc:sldMkLst>
        <pc:spChg chg="mod">
          <ac:chgData name="Francis Folaranmi" userId="425e9c9b-3df2-4c88-8988-492f1a726988" providerId="ADAL" clId="{9D860D70-E68E-479D-9AAC-726E1D5D7AF2}" dt="2024-01-21T15:41:15.945" v="235" actId="113"/>
          <ac:spMkLst>
            <pc:docMk/>
            <pc:sldMk cId="2661117737" sldId="2147479129"/>
            <ac:spMk id="2" creationId="{8B8A7BF4-0ACE-91A9-1F95-1DC36AA8D72A}"/>
          </ac:spMkLst>
        </pc:spChg>
        <pc:spChg chg="add mod">
          <ac:chgData name="Francis Folaranmi" userId="425e9c9b-3df2-4c88-8988-492f1a726988" providerId="ADAL" clId="{9D860D70-E68E-479D-9AAC-726E1D5D7AF2}" dt="2024-01-21T15:41:11.380" v="234" actId="113"/>
          <ac:spMkLst>
            <pc:docMk/>
            <pc:sldMk cId="2661117737" sldId="2147479129"/>
            <ac:spMk id="3" creationId="{A32775CD-1C3A-7F12-2A91-746A48ECB765}"/>
          </ac:spMkLst>
        </pc:spChg>
        <pc:picChg chg="add mod">
          <ac:chgData name="Francis Folaranmi" userId="425e9c9b-3df2-4c88-8988-492f1a726988" providerId="ADAL" clId="{9D860D70-E68E-479D-9AAC-726E1D5D7AF2}" dt="2024-01-21T15:41:00.259" v="231"/>
          <ac:picMkLst>
            <pc:docMk/>
            <pc:sldMk cId="2661117737" sldId="2147479129"/>
            <ac:picMk id="4" creationId="{1F49B06A-5284-08F7-6603-8F79438CCF35}"/>
          </ac:picMkLst>
        </pc:picChg>
      </pc:sldChg>
      <pc:sldChg chg="add del">
        <pc:chgData name="Francis Folaranmi" userId="425e9c9b-3df2-4c88-8988-492f1a726988" providerId="ADAL" clId="{9D860D70-E68E-479D-9AAC-726E1D5D7AF2}" dt="2024-01-21T16:50:18.960" v="804" actId="47"/>
        <pc:sldMkLst>
          <pc:docMk/>
          <pc:sldMk cId="889240390" sldId="2147479130"/>
        </pc:sldMkLst>
      </pc:sldChg>
      <pc:sldChg chg="addSp delSp modSp new mod modClrScheme chgLayout">
        <pc:chgData name="Francis Folaranmi" userId="425e9c9b-3df2-4c88-8988-492f1a726988" providerId="ADAL" clId="{9D860D70-E68E-479D-9AAC-726E1D5D7AF2}" dt="2024-01-21T16:33:17.384" v="609" actId="478"/>
        <pc:sldMkLst>
          <pc:docMk/>
          <pc:sldMk cId="1184673525" sldId="2147479131"/>
        </pc:sldMkLst>
        <pc:spChg chg="del mod ord">
          <ac:chgData name="Francis Folaranmi" userId="425e9c9b-3df2-4c88-8988-492f1a726988" providerId="ADAL" clId="{9D860D70-E68E-479D-9AAC-726E1D5D7AF2}" dt="2024-01-21T16:28:43.102" v="527" actId="700"/>
          <ac:spMkLst>
            <pc:docMk/>
            <pc:sldMk cId="1184673525" sldId="2147479131"/>
            <ac:spMk id="2" creationId="{A0149D2C-D635-A412-36D5-F4ED98FC4F2F}"/>
          </ac:spMkLst>
        </pc:spChg>
        <pc:spChg chg="del">
          <ac:chgData name="Francis Folaranmi" userId="425e9c9b-3df2-4c88-8988-492f1a726988" providerId="ADAL" clId="{9D860D70-E68E-479D-9AAC-726E1D5D7AF2}" dt="2024-01-21T16:28:43.102" v="527" actId="700"/>
          <ac:spMkLst>
            <pc:docMk/>
            <pc:sldMk cId="1184673525" sldId="2147479131"/>
            <ac:spMk id="3" creationId="{FD151879-B828-3E70-6BD6-3E70F5E92A15}"/>
          </ac:spMkLst>
        </pc:spChg>
        <pc:spChg chg="del mod ord">
          <ac:chgData name="Francis Folaranmi" userId="425e9c9b-3df2-4c88-8988-492f1a726988" providerId="ADAL" clId="{9D860D70-E68E-479D-9AAC-726E1D5D7AF2}" dt="2024-01-21T16:28:43.102" v="527" actId="700"/>
          <ac:spMkLst>
            <pc:docMk/>
            <pc:sldMk cId="1184673525" sldId="2147479131"/>
            <ac:spMk id="4" creationId="{AFBE73EB-3BF1-48BB-AF0C-67252B6A94D6}"/>
          </ac:spMkLst>
        </pc:spChg>
        <pc:spChg chg="del">
          <ac:chgData name="Francis Folaranmi" userId="425e9c9b-3df2-4c88-8988-492f1a726988" providerId="ADAL" clId="{9D860D70-E68E-479D-9AAC-726E1D5D7AF2}" dt="2024-01-21T16:28:43.102" v="527" actId="700"/>
          <ac:spMkLst>
            <pc:docMk/>
            <pc:sldMk cId="1184673525" sldId="2147479131"/>
            <ac:spMk id="5" creationId="{A2CAEF63-4244-33A6-A8BA-610B93530F58}"/>
          </ac:spMkLst>
        </pc:spChg>
        <pc:spChg chg="del">
          <ac:chgData name="Francis Folaranmi" userId="425e9c9b-3df2-4c88-8988-492f1a726988" providerId="ADAL" clId="{9D860D70-E68E-479D-9AAC-726E1D5D7AF2}" dt="2024-01-21T16:28:43.102" v="527" actId="700"/>
          <ac:spMkLst>
            <pc:docMk/>
            <pc:sldMk cId="1184673525" sldId="2147479131"/>
            <ac:spMk id="6" creationId="{AFF1B044-DF37-4E13-28F6-55C2B84A815B}"/>
          </ac:spMkLst>
        </pc:spChg>
        <pc:spChg chg="del mod ord">
          <ac:chgData name="Francis Folaranmi" userId="425e9c9b-3df2-4c88-8988-492f1a726988" providerId="ADAL" clId="{9D860D70-E68E-479D-9AAC-726E1D5D7AF2}" dt="2024-01-21T16:33:17.384" v="609" actId="478"/>
          <ac:spMkLst>
            <pc:docMk/>
            <pc:sldMk cId="1184673525" sldId="2147479131"/>
            <ac:spMk id="7" creationId="{6421CF6B-FCD9-7AFC-148B-A2C50D1982AD}"/>
          </ac:spMkLst>
        </pc:spChg>
        <pc:spChg chg="mod ord">
          <ac:chgData name="Francis Folaranmi" userId="425e9c9b-3df2-4c88-8988-492f1a726988" providerId="ADAL" clId="{9D860D70-E68E-479D-9AAC-726E1D5D7AF2}" dt="2024-01-21T16:28:43.102" v="527" actId="700"/>
          <ac:spMkLst>
            <pc:docMk/>
            <pc:sldMk cId="1184673525" sldId="2147479131"/>
            <ac:spMk id="8" creationId="{AF523B51-7C90-E2BB-997E-5F789384ACB5}"/>
          </ac:spMkLst>
        </pc:spChg>
        <pc:spChg chg="add mod ord">
          <ac:chgData name="Francis Folaranmi" userId="425e9c9b-3df2-4c88-8988-492f1a726988" providerId="ADAL" clId="{9D860D70-E68E-479D-9AAC-726E1D5D7AF2}" dt="2024-01-21T16:32:58.649" v="605" actId="1076"/>
          <ac:spMkLst>
            <pc:docMk/>
            <pc:sldMk cId="1184673525" sldId="2147479131"/>
            <ac:spMk id="9" creationId="{61E19FD0-80FD-7876-3A09-834FF4AD5D0E}"/>
          </ac:spMkLst>
        </pc:spChg>
        <pc:spChg chg="add del mod ord">
          <ac:chgData name="Francis Folaranmi" userId="425e9c9b-3df2-4c88-8988-492f1a726988" providerId="ADAL" clId="{9D860D70-E68E-479D-9AAC-726E1D5D7AF2}" dt="2024-01-21T16:32:34.527" v="597" actId="478"/>
          <ac:spMkLst>
            <pc:docMk/>
            <pc:sldMk cId="1184673525" sldId="2147479131"/>
            <ac:spMk id="10" creationId="{594596CD-34CB-6AB7-7739-05C662F7591A}"/>
          </ac:spMkLst>
        </pc:spChg>
        <pc:spChg chg="add del mod">
          <ac:chgData name="Francis Folaranmi" userId="425e9c9b-3df2-4c88-8988-492f1a726988" providerId="ADAL" clId="{9D860D70-E68E-479D-9AAC-726E1D5D7AF2}" dt="2024-01-21T16:32:47.089" v="600" actId="931"/>
          <ac:spMkLst>
            <pc:docMk/>
            <pc:sldMk cId="1184673525" sldId="2147479131"/>
            <ac:spMk id="12" creationId="{B2AE75BC-4C42-E5CC-B785-B67E9112F670}"/>
          </ac:spMkLst>
        </pc:spChg>
        <pc:picChg chg="add mod">
          <ac:chgData name="Francis Folaranmi" userId="425e9c9b-3df2-4c88-8988-492f1a726988" providerId="ADAL" clId="{9D860D70-E68E-479D-9AAC-726E1D5D7AF2}" dt="2024-01-21T16:33:12.369" v="608" actId="1076"/>
          <ac:picMkLst>
            <pc:docMk/>
            <pc:sldMk cId="1184673525" sldId="2147479131"/>
            <ac:picMk id="14" creationId="{E1DB0E63-D316-4F6E-8E04-CAB47EF2DFBB}"/>
          </ac:picMkLst>
        </pc:picChg>
      </pc:sldChg>
      <pc:sldChg chg="addSp delSp modSp new add del mod ord modClrScheme chgLayout">
        <pc:chgData name="Francis Folaranmi" userId="425e9c9b-3df2-4c88-8988-492f1a726988" providerId="ADAL" clId="{9D860D70-E68E-479D-9AAC-726E1D5D7AF2}" dt="2024-01-21T16:18:54.355" v="472" actId="47"/>
        <pc:sldMkLst>
          <pc:docMk/>
          <pc:sldMk cId="3760922264" sldId="2147479131"/>
        </pc:sldMkLst>
        <pc:spChg chg="del mod">
          <ac:chgData name="Francis Folaranmi" userId="425e9c9b-3df2-4c88-8988-492f1a726988" providerId="ADAL" clId="{9D860D70-E68E-479D-9AAC-726E1D5D7AF2}" dt="2024-01-21T15:52:14.376" v="295" actId="478"/>
          <ac:spMkLst>
            <pc:docMk/>
            <pc:sldMk cId="3760922264" sldId="2147479131"/>
            <ac:spMk id="2" creationId="{2AF8C668-13EB-D369-FA98-276100A19390}"/>
          </ac:spMkLst>
        </pc:spChg>
        <pc:spChg chg="add del mod ord">
          <ac:chgData name="Francis Folaranmi" userId="425e9c9b-3df2-4c88-8988-492f1a726988" providerId="ADAL" clId="{9D860D70-E68E-479D-9AAC-726E1D5D7AF2}" dt="2024-01-21T15:59:25.102" v="388"/>
          <ac:spMkLst>
            <pc:docMk/>
            <pc:sldMk cId="3760922264" sldId="2147479131"/>
            <ac:spMk id="2" creationId="{C1F30EB7-9D99-71DB-E244-F4513355AE50}"/>
          </ac:spMkLst>
        </pc:spChg>
        <pc:spChg chg="del">
          <ac:chgData name="Francis Folaranmi" userId="425e9c9b-3df2-4c88-8988-492f1a726988" providerId="ADAL" clId="{9D860D70-E68E-479D-9AAC-726E1D5D7AF2}" dt="2024-01-21T15:52:14.376" v="295" actId="478"/>
          <ac:spMkLst>
            <pc:docMk/>
            <pc:sldMk cId="3760922264" sldId="2147479131"/>
            <ac:spMk id="3" creationId="{7BD22842-1B0C-0294-E7D3-D93EB8DF56CD}"/>
          </ac:spMkLst>
        </pc:spChg>
        <pc:spChg chg="del">
          <ac:chgData name="Francis Folaranmi" userId="425e9c9b-3df2-4c88-8988-492f1a726988" providerId="ADAL" clId="{9D860D70-E68E-479D-9AAC-726E1D5D7AF2}" dt="2024-01-21T15:52:14.376" v="295" actId="478"/>
          <ac:spMkLst>
            <pc:docMk/>
            <pc:sldMk cId="3760922264" sldId="2147479131"/>
            <ac:spMk id="4" creationId="{8BF25A46-C958-FAB0-0AB0-E2D51D768173}"/>
          </ac:spMkLst>
        </pc:spChg>
        <pc:spChg chg="mod">
          <ac:chgData name="Francis Folaranmi" userId="425e9c9b-3df2-4c88-8988-492f1a726988" providerId="ADAL" clId="{9D860D70-E68E-479D-9AAC-726E1D5D7AF2}" dt="2024-01-21T15:58:32.204" v="376" actId="207"/>
          <ac:spMkLst>
            <pc:docMk/>
            <pc:sldMk cId="3760922264" sldId="2147479131"/>
            <ac:spMk id="4" creationId="{E9AE0E32-8F47-2B03-81EB-E1A36B2B61AF}"/>
          </ac:spMkLst>
        </pc:spChg>
        <pc:spChg chg="del">
          <ac:chgData name="Francis Folaranmi" userId="425e9c9b-3df2-4c88-8988-492f1a726988" providerId="ADAL" clId="{9D860D70-E68E-479D-9AAC-726E1D5D7AF2}" dt="2024-01-21T15:52:14.376" v="295" actId="478"/>
          <ac:spMkLst>
            <pc:docMk/>
            <pc:sldMk cId="3760922264" sldId="2147479131"/>
            <ac:spMk id="5" creationId="{27FB250E-E28B-7DA1-28E6-40A722BBA74F}"/>
          </ac:spMkLst>
        </pc:spChg>
        <pc:spChg chg="mod">
          <ac:chgData name="Francis Folaranmi" userId="425e9c9b-3df2-4c88-8988-492f1a726988" providerId="ADAL" clId="{9D860D70-E68E-479D-9AAC-726E1D5D7AF2}" dt="2024-01-21T15:58:32.204" v="376" actId="207"/>
          <ac:spMkLst>
            <pc:docMk/>
            <pc:sldMk cId="3760922264" sldId="2147479131"/>
            <ac:spMk id="5" creationId="{48643D9D-27F7-C11A-149B-813F953E019F}"/>
          </ac:spMkLst>
        </pc:spChg>
        <pc:spChg chg="add mod ord">
          <ac:chgData name="Francis Folaranmi" userId="425e9c9b-3df2-4c88-8988-492f1a726988" providerId="ADAL" clId="{9D860D70-E68E-479D-9AAC-726E1D5D7AF2}" dt="2024-01-21T15:59:30.241" v="391" actId="26606"/>
          <ac:spMkLst>
            <pc:docMk/>
            <pc:sldMk cId="3760922264" sldId="2147479131"/>
            <ac:spMk id="7" creationId="{D0B18E3C-CC36-0B8E-F105-461553384D6D}"/>
          </ac:spMkLst>
        </pc:spChg>
        <pc:spChg chg="add mod">
          <ac:chgData name="Francis Folaranmi" userId="425e9c9b-3df2-4c88-8988-492f1a726988" providerId="ADAL" clId="{9D860D70-E68E-479D-9AAC-726E1D5D7AF2}" dt="2024-01-21T16:03:26.798" v="408" actId="2711"/>
          <ac:spMkLst>
            <pc:docMk/>
            <pc:sldMk cId="3760922264" sldId="2147479131"/>
            <ac:spMk id="12" creationId="{DE39EEF4-A4DB-13CF-B05E-5D12F0971469}"/>
          </ac:spMkLst>
        </pc:spChg>
        <pc:spChg chg="add del mod">
          <ac:chgData name="Francis Folaranmi" userId="425e9c9b-3df2-4c88-8988-492f1a726988" providerId="ADAL" clId="{9D860D70-E68E-479D-9AAC-726E1D5D7AF2}" dt="2024-01-21T15:59:21.607" v="384" actId="26606"/>
          <ac:spMkLst>
            <pc:docMk/>
            <pc:sldMk cId="3760922264" sldId="2147479131"/>
            <ac:spMk id="13" creationId="{F27D64AE-560C-2679-D997-EB778B20C36D}"/>
          </ac:spMkLst>
        </pc:spChg>
        <pc:spChg chg="add mod">
          <ac:chgData name="Francis Folaranmi" userId="425e9c9b-3df2-4c88-8988-492f1a726988" providerId="ADAL" clId="{9D860D70-E68E-479D-9AAC-726E1D5D7AF2}" dt="2024-01-21T15:59:30.241" v="391" actId="26606"/>
          <ac:spMkLst>
            <pc:docMk/>
            <pc:sldMk cId="3760922264" sldId="2147479131"/>
            <ac:spMk id="14" creationId="{0AB89130-5127-986C-3BE7-297B7BA7C1D0}"/>
          </ac:spMkLst>
        </pc:spChg>
        <pc:spChg chg="add del mod">
          <ac:chgData name="Francis Folaranmi" userId="425e9c9b-3df2-4c88-8988-492f1a726988" providerId="ADAL" clId="{9D860D70-E68E-479D-9AAC-726E1D5D7AF2}" dt="2024-01-21T15:59:21.607" v="384" actId="26606"/>
          <ac:spMkLst>
            <pc:docMk/>
            <pc:sldMk cId="3760922264" sldId="2147479131"/>
            <ac:spMk id="15" creationId="{DC024EE2-6C8C-83A9-D978-A89BF22F7AAA}"/>
          </ac:spMkLst>
        </pc:spChg>
        <pc:spChg chg="add del mod">
          <ac:chgData name="Francis Folaranmi" userId="425e9c9b-3df2-4c88-8988-492f1a726988" providerId="ADAL" clId="{9D860D70-E68E-479D-9AAC-726E1D5D7AF2}" dt="2024-01-21T15:59:21.607" v="384" actId="26606"/>
          <ac:spMkLst>
            <pc:docMk/>
            <pc:sldMk cId="3760922264" sldId="2147479131"/>
            <ac:spMk id="17" creationId="{65DEEA82-AE23-1FAF-AC3B-1064156A8E38}"/>
          </ac:spMkLst>
        </pc:spChg>
        <pc:spChg chg="add mod">
          <ac:chgData name="Francis Folaranmi" userId="425e9c9b-3df2-4c88-8988-492f1a726988" providerId="ADAL" clId="{9D860D70-E68E-479D-9AAC-726E1D5D7AF2}" dt="2024-01-21T15:59:30.241" v="391" actId="26606"/>
          <ac:spMkLst>
            <pc:docMk/>
            <pc:sldMk cId="3760922264" sldId="2147479131"/>
            <ac:spMk id="19" creationId="{6EEE2630-D2EE-A9B8-64C8-D2D83511594F}"/>
          </ac:spMkLst>
        </pc:spChg>
        <pc:grpChg chg="add mod ord">
          <ac:chgData name="Francis Folaranmi" userId="425e9c9b-3df2-4c88-8988-492f1a726988" providerId="ADAL" clId="{9D860D70-E68E-479D-9AAC-726E1D5D7AF2}" dt="2024-01-21T15:58:32.725" v="377" actId="1076"/>
          <ac:grpSpMkLst>
            <pc:docMk/>
            <pc:sldMk cId="3760922264" sldId="2147479131"/>
            <ac:grpSpMk id="3" creationId="{C1500E8D-2252-3B0C-AC5E-C6FCC654D164}"/>
          </ac:grpSpMkLst>
        </pc:grpChg>
        <pc:picChg chg="add mod">
          <ac:chgData name="Francis Folaranmi" userId="425e9c9b-3df2-4c88-8988-492f1a726988" providerId="ADAL" clId="{9D860D70-E68E-479D-9AAC-726E1D5D7AF2}" dt="2024-01-21T15:59:22.614" v="387"/>
          <ac:picMkLst>
            <pc:docMk/>
            <pc:sldMk cId="3760922264" sldId="2147479131"/>
            <ac:picMk id="8" creationId="{3BB4E60D-3CDA-8F98-54B0-8F34F7EB17CA}"/>
          </ac:picMkLst>
        </pc:picChg>
        <pc:picChg chg="add mod">
          <ac:chgData name="Francis Folaranmi" userId="425e9c9b-3df2-4c88-8988-492f1a726988" providerId="ADAL" clId="{9D860D70-E68E-479D-9AAC-726E1D5D7AF2}" dt="2024-01-21T15:59:46.320" v="395" actId="14100"/>
          <ac:picMkLst>
            <pc:docMk/>
            <pc:sldMk cId="3760922264" sldId="2147479131"/>
            <ac:picMk id="10" creationId="{2895DBB5-C9D0-6D6E-65A6-AFF97DB7F49B}"/>
          </ac:picMkLst>
        </pc:picChg>
      </pc:sldChg>
      <pc:sldChg chg="add del">
        <pc:chgData name="Francis Folaranmi" userId="425e9c9b-3df2-4c88-8988-492f1a726988" providerId="ADAL" clId="{9D860D70-E68E-479D-9AAC-726E1D5D7AF2}" dt="2024-01-21T16:50:22.232" v="806" actId="47"/>
        <pc:sldMkLst>
          <pc:docMk/>
          <pc:sldMk cId="3490499958" sldId="2147479132"/>
        </pc:sldMkLst>
      </pc:sldChg>
      <pc:sldChg chg="addSp delSp modSp new del mod">
        <pc:chgData name="Francis Folaranmi" userId="425e9c9b-3df2-4c88-8988-492f1a726988" providerId="ADAL" clId="{9D860D70-E68E-479D-9AAC-726E1D5D7AF2}" dt="2024-01-21T15:56:50.344" v="351" actId="47"/>
        <pc:sldMkLst>
          <pc:docMk/>
          <pc:sldMk cId="4105080911" sldId="2147479132"/>
        </pc:sldMkLst>
        <pc:spChg chg="del">
          <ac:chgData name="Francis Folaranmi" userId="425e9c9b-3df2-4c88-8988-492f1a726988" providerId="ADAL" clId="{9D860D70-E68E-479D-9AAC-726E1D5D7AF2}" dt="2024-01-21T15:53:28.871" v="299" actId="478"/>
          <ac:spMkLst>
            <pc:docMk/>
            <pc:sldMk cId="4105080911" sldId="2147479132"/>
            <ac:spMk id="2" creationId="{52E449AF-3C4D-E4F9-8383-7D49F2FDC78E}"/>
          </ac:spMkLst>
        </pc:spChg>
        <pc:spChg chg="del">
          <ac:chgData name="Francis Folaranmi" userId="425e9c9b-3df2-4c88-8988-492f1a726988" providerId="ADAL" clId="{9D860D70-E68E-479D-9AAC-726E1D5D7AF2}" dt="2024-01-21T15:53:28.871" v="299" actId="478"/>
          <ac:spMkLst>
            <pc:docMk/>
            <pc:sldMk cId="4105080911" sldId="2147479132"/>
            <ac:spMk id="3" creationId="{F54FCF69-8E62-0222-A373-772306558684}"/>
          </ac:spMkLst>
        </pc:spChg>
        <pc:spChg chg="del">
          <ac:chgData name="Francis Folaranmi" userId="425e9c9b-3df2-4c88-8988-492f1a726988" providerId="ADAL" clId="{9D860D70-E68E-479D-9AAC-726E1D5D7AF2}" dt="2024-01-21T15:53:28.871" v="299" actId="478"/>
          <ac:spMkLst>
            <pc:docMk/>
            <pc:sldMk cId="4105080911" sldId="2147479132"/>
            <ac:spMk id="4" creationId="{7AC8D0F4-4D5F-1803-5CA8-779FD598A474}"/>
          </ac:spMkLst>
        </pc:spChg>
        <pc:spChg chg="del">
          <ac:chgData name="Francis Folaranmi" userId="425e9c9b-3df2-4c88-8988-492f1a726988" providerId="ADAL" clId="{9D860D70-E68E-479D-9AAC-726E1D5D7AF2}" dt="2024-01-21T15:53:28.871" v="299" actId="478"/>
          <ac:spMkLst>
            <pc:docMk/>
            <pc:sldMk cId="4105080911" sldId="2147479132"/>
            <ac:spMk id="5" creationId="{4FE7C07F-F4DE-9747-399B-EC91EB051911}"/>
          </ac:spMkLst>
        </pc:spChg>
        <pc:spChg chg="add mod">
          <ac:chgData name="Francis Folaranmi" userId="425e9c9b-3df2-4c88-8988-492f1a726988" providerId="ADAL" clId="{9D860D70-E68E-479D-9AAC-726E1D5D7AF2}" dt="2024-01-21T15:54:15.129" v="300"/>
          <ac:spMkLst>
            <pc:docMk/>
            <pc:sldMk cId="4105080911" sldId="2147479132"/>
            <ac:spMk id="6" creationId="{54FF902E-74D5-F5D9-9C69-2915DEE43B1D}"/>
          </ac:spMkLst>
        </pc:spChg>
        <pc:spChg chg="mod">
          <ac:chgData name="Francis Folaranmi" userId="425e9c9b-3df2-4c88-8988-492f1a726988" providerId="ADAL" clId="{9D860D70-E68E-479D-9AAC-726E1D5D7AF2}" dt="2024-01-21T15:54:15.129" v="300"/>
          <ac:spMkLst>
            <pc:docMk/>
            <pc:sldMk cId="4105080911" sldId="2147479132"/>
            <ac:spMk id="8" creationId="{748CED8F-EB03-4341-4607-D2EC0DE1FD15}"/>
          </ac:spMkLst>
        </pc:spChg>
        <pc:spChg chg="mod">
          <ac:chgData name="Francis Folaranmi" userId="425e9c9b-3df2-4c88-8988-492f1a726988" providerId="ADAL" clId="{9D860D70-E68E-479D-9AAC-726E1D5D7AF2}" dt="2024-01-21T15:54:15.129" v="300"/>
          <ac:spMkLst>
            <pc:docMk/>
            <pc:sldMk cId="4105080911" sldId="2147479132"/>
            <ac:spMk id="9" creationId="{830C8155-3066-F570-2A09-7CC67F5E6339}"/>
          </ac:spMkLst>
        </pc:spChg>
        <pc:spChg chg="mod">
          <ac:chgData name="Francis Folaranmi" userId="425e9c9b-3df2-4c88-8988-492f1a726988" providerId="ADAL" clId="{9D860D70-E68E-479D-9AAC-726E1D5D7AF2}" dt="2024-01-21T15:54:15.129" v="300"/>
          <ac:spMkLst>
            <pc:docMk/>
            <pc:sldMk cId="4105080911" sldId="2147479132"/>
            <ac:spMk id="11" creationId="{23CD1F90-7083-8413-68B6-29E3686CAA6C}"/>
          </ac:spMkLst>
        </pc:spChg>
        <pc:spChg chg="mod">
          <ac:chgData name="Francis Folaranmi" userId="425e9c9b-3df2-4c88-8988-492f1a726988" providerId="ADAL" clId="{9D860D70-E68E-479D-9AAC-726E1D5D7AF2}" dt="2024-01-21T15:54:15.129" v="300"/>
          <ac:spMkLst>
            <pc:docMk/>
            <pc:sldMk cId="4105080911" sldId="2147479132"/>
            <ac:spMk id="12" creationId="{EE6FE89D-A2A0-3254-AA57-452E099A67B0}"/>
          </ac:spMkLst>
        </pc:spChg>
        <pc:spChg chg="add mod">
          <ac:chgData name="Francis Folaranmi" userId="425e9c9b-3df2-4c88-8988-492f1a726988" providerId="ADAL" clId="{9D860D70-E68E-479D-9AAC-726E1D5D7AF2}" dt="2024-01-21T15:54:15.129" v="300"/>
          <ac:spMkLst>
            <pc:docMk/>
            <pc:sldMk cId="4105080911" sldId="2147479132"/>
            <ac:spMk id="13" creationId="{15B2C2AB-70A2-15D6-8505-748443236177}"/>
          </ac:spMkLst>
        </pc:spChg>
        <pc:spChg chg="add mod">
          <ac:chgData name="Francis Folaranmi" userId="425e9c9b-3df2-4c88-8988-492f1a726988" providerId="ADAL" clId="{9D860D70-E68E-479D-9AAC-726E1D5D7AF2}" dt="2024-01-21T15:54:15.129" v="300"/>
          <ac:spMkLst>
            <pc:docMk/>
            <pc:sldMk cId="4105080911" sldId="2147479132"/>
            <ac:spMk id="16" creationId="{F50A9707-CAB6-0F43-0138-34CFED392192}"/>
          </ac:spMkLst>
        </pc:spChg>
        <pc:spChg chg="add mod">
          <ac:chgData name="Francis Folaranmi" userId="425e9c9b-3df2-4c88-8988-492f1a726988" providerId="ADAL" clId="{9D860D70-E68E-479D-9AAC-726E1D5D7AF2}" dt="2024-01-21T15:54:15.129" v="300"/>
          <ac:spMkLst>
            <pc:docMk/>
            <pc:sldMk cId="4105080911" sldId="2147479132"/>
            <ac:spMk id="17" creationId="{438E2AF8-3AF9-DD5A-4430-D6153F0CA520}"/>
          </ac:spMkLst>
        </pc:spChg>
        <pc:spChg chg="add mod">
          <ac:chgData name="Francis Folaranmi" userId="425e9c9b-3df2-4c88-8988-492f1a726988" providerId="ADAL" clId="{9D860D70-E68E-479D-9AAC-726E1D5D7AF2}" dt="2024-01-21T15:54:15.129" v="300"/>
          <ac:spMkLst>
            <pc:docMk/>
            <pc:sldMk cId="4105080911" sldId="2147479132"/>
            <ac:spMk id="18" creationId="{8986524B-0EA4-2BE6-894C-F29FA2D238FD}"/>
          </ac:spMkLst>
        </pc:spChg>
        <pc:spChg chg="add mod">
          <ac:chgData name="Francis Folaranmi" userId="425e9c9b-3df2-4c88-8988-492f1a726988" providerId="ADAL" clId="{9D860D70-E68E-479D-9AAC-726E1D5D7AF2}" dt="2024-01-21T15:54:15.129" v="300"/>
          <ac:spMkLst>
            <pc:docMk/>
            <pc:sldMk cId="4105080911" sldId="2147479132"/>
            <ac:spMk id="19" creationId="{50FC8B2B-5777-BC40-BBD5-011D4259F431}"/>
          </ac:spMkLst>
        </pc:spChg>
        <pc:spChg chg="add mod">
          <ac:chgData name="Francis Folaranmi" userId="425e9c9b-3df2-4c88-8988-492f1a726988" providerId="ADAL" clId="{9D860D70-E68E-479D-9AAC-726E1D5D7AF2}" dt="2024-01-21T15:54:15.129" v="300"/>
          <ac:spMkLst>
            <pc:docMk/>
            <pc:sldMk cId="4105080911" sldId="2147479132"/>
            <ac:spMk id="20" creationId="{E2A22B88-14D7-94E0-A79E-0F9E1F506988}"/>
          </ac:spMkLst>
        </pc:spChg>
        <pc:grpChg chg="add mod">
          <ac:chgData name="Francis Folaranmi" userId="425e9c9b-3df2-4c88-8988-492f1a726988" providerId="ADAL" clId="{9D860D70-E68E-479D-9AAC-726E1D5D7AF2}" dt="2024-01-21T15:54:15.129" v="300"/>
          <ac:grpSpMkLst>
            <pc:docMk/>
            <pc:sldMk cId="4105080911" sldId="2147479132"/>
            <ac:grpSpMk id="7" creationId="{0CCE95F8-8925-C943-E004-A60170E05887}"/>
          </ac:grpSpMkLst>
        </pc:grpChg>
        <pc:grpChg chg="add mod">
          <ac:chgData name="Francis Folaranmi" userId="425e9c9b-3df2-4c88-8988-492f1a726988" providerId="ADAL" clId="{9D860D70-E68E-479D-9AAC-726E1D5D7AF2}" dt="2024-01-21T15:54:15.129" v="300"/>
          <ac:grpSpMkLst>
            <pc:docMk/>
            <pc:sldMk cId="4105080911" sldId="2147479132"/>
            <ac:grpSpMk id="10" creationId="{F361AA01-B10F-8758-FCB6-BD3616073300}"/>
          </ac:grpSpMkLst>
        </pc:grpChg>
        <pc:picChg chg="add mod">
          <ac:chgData name="Francis Folaranmi" userId="425e9c9b-3df2-4c88-8988-492f1a726988" providerId="ADAL" clId="{9D860D70-E68E-479D-9AAC-726E1D5D7AF2}" dt="2024-01-21T15:54:15.129" v="300"/>
          <ac:picMkLst>
            <pc:docMk/>
            <pc:sldMk cId="4105080911" sldId="2147479132"/>
            <ac:picMk id="14" creationId="{0C1A38D8-51AE-A627-EF60-3E6707A97BE8}"/>
          </ac:picMkLst>
        </pc:picChg>
        <pc:picChg chg="add mod">
          <ac:chgData name="Francis Folaranmi" userId="425e9c9b-3df2-4c88-8988-492f1a726988" providerId="ADAL" clId="{9D860D70-E68E-479D-9AAC-726E1D5D7AF2}" dt="2024-01-21T15:54:15.129" v="300"/>
          <ac:picMkLst>
            <pc:docMk/>
            <pc:sldMk cId="4105080911" sldId="2147479132"/>
            <ac:picMk id="15" creationId="{7611CC69-C84A-E3C1-4A42-8A608936D6B9}"/>
          </ac:picMkLst>
        </pc:picChg>
      </pc:sldChg>
      <pc:sldChg chg="modSp new del mod">
        <pc:chgData name="Francis Folaranmi" userId="425e9c9b-3df2-4c88-8988-492f1a726988" providerId="ADAL" clId="{9D860D70-E68E-479D-9AAC-726E1D5D7AF2}" dt="2024-01-25T16:17:09.040" v="1217" actId="2696"/>
        <pc:sldMkLst>
          <pc:docMk/>
          <pc:sldMk cId="778506938" sldId="2147479133"/>
        </pc:sldMkLst>
        <pc:spChg chg="mod">
          <ac:chgData name="Francis Folaranmi" userId="425e9c9b-3df2-4c88-8988-492f1a726988" providerId="ADAL" clId="{9D860D70-E68E-479D-9AAC-726E1D5D7AF2}" dt="2024-01-21T16:34:54.659" v="633" actId="20577"/>
          <ac:spMkLst>
            <pc:docMk/>
            <pc:sldMk cId="778506938" sldId="2147479133"/>
            <ac:spMk id="2" creationId="{02526D63-E830-880C-9B5A-B9D7A0A1C98D}"/>
          </ac:spMkLst>
        </pc:spChg>
      </pc:sldChg>
      <pc:sldChg chg="modSp add del mod">
        <pc:chgData name="Francis Folaranmi" userId="425e9c9b-3df2-4c88-8988-492f1a726988" providerId="ADAL" clId="{9D860D70-E68E-479D-9AAC-726E1D5D7AF2}" dt="2024-01-25T16:18:01.909" v="1220" actId="2696"/>
        <pc:sldMkLst>
          <pc:docMk/>
          <pc:sldMk cId="88149224" sldId="2147479134"/>
        </pc:sldMkLst>
        <pc:spChg chg="mod">
          <ac:chgData name="Francis Folaranmi" userId="425e9c9b-3df2-4c88-8988-492f1a726988" providerId="ADAL" clId="{9D860D70-E68E-479D-9AAC-726E1D5D7AF2}" dt="2024-01-21T16:46:37.258" v="768" actId="20577"/>
          <ac:spMkLst>
            <pc:docMk/>
            <pc:sldMk cId="88149224" sldId="2147479134"/>
            <ac:spMk id="2" creationId="{189E73D4-535B-6DCC-2268-43A5E9E12C45}"/>
          </ac:spMkLst>
        </pc:spChg>
      </pc:sldChg>
      <pc:sldChg chg="addSp delSp modSp add mod modClrScheme chgLayout">
        <pc:chgData name="Francis Folaranmi" userId="425e9c9b-3df2-4c88-8988-492f1a726988" providerId="ADAL" clId="{9D860D70-E68E-479D-9AAC-726E1D5D7AF2}" dt="2024-01-25T16:20:51.915" v="1243" actId="1076"/>
        <pc:sldMkLst>
          <pc:docMk/>
          <pc:sldMk cId="754391023" sldId="2147479135"/>
        </pc:sldMkLst>
        <pc:spChg chg="mod ord">
          <ac:chgData name="Francis Folaranmi" userId="425e9c9b-3df2-4c88-8988-492f1a726988" providerId="ADAL" clId="{9D860D70-E68E-479D-9AAC-726E1D5D7AF2}" dt="2024-01-25T16:20:51.915" v="1243" actId="1076"/>
          <ac:spMkLst>
            <pc:docMk/>
            <pc:sldMk cId="754391023" sldId="2147479135"/>
            <ac:spMk id="2" creationId="{189E73D4-535B-6DCC-2268-43A5E9E12C45}"/>
          </ac:spMkLst>
        </pc:spChg>
        <pc:spChg chg="del mod ord">
          <ac:chgData name="Francis Folaranmi" userId="425e9c9b-3df2-4c88-8988-492f1a726988" providerId="ADAL" clId="{9D860D70-E68E-479D-9AAC-726E1D5D7AF2}" dt="2024-01-25T16:20:22.944" v="1230" actId="478"/>
          <ac:spMkLst>
            <pc:docMk/>
            <pc:sldMk cId="754391023" sldId="2147479135"/>
            <ac:spMk id="3" creationId="{5830852F-3FB7-6D2E-F6AC-1F6B9CAD2158}"/>
          </ac:spMkLst>
        </pc:spChg>
        <pc:spChg chg="del">
          <ac:chgData name="Francis Folaranmi" userId="425e9c9b-3df2-4c88-8988-492f1a726988" providerId="ADAL" clId="{9D860D70-E68E-479D-9AAC-726E1D5D7AF2}" dt="2024-01-25T16:19:32.597" v="1223" actId="478"/>
          <ac:spMkLst>
            <pc:docMk/>
            <pc:sldMk cId="754391023" sldId="2147479135"/>
            <ac:spMk id="4" creationId="{A107ABA7-FC97-4D42-C4BC-897A88CF39AF}"/>
          </ac:spMkLst>
        </pc:spChg>
        <pc:spChg chg="del mod ord">
          <ac:chgData name="Francis Folaranmi" userId="425e9c9b-3df2-4c88-8988-492f1a726988" providerId="ADAL" clId="{9D860D70-E68E-479D-9AAC-726E1D5D7AF2}" dt="2024-01-25T16:20:16.264" v="1229" actId="478"/>
          <ac:spMkLst>
            <pc:docMk/>
            <pc:sldMk cId="754391023" sldId="2147479135"/>
            <ac:spMk id="5" creationId="{BE5F7BD8-DA37-58AB-1F45-D0F045DF4B7B}"/>
          </ac:spMkLst>
        </pc:spChg>
        <pc:spChg chg="mod ord">
          <ac:chgData name="Francis Folaranmi" userId="425e9c9b-3df2-4c88-8988-492f1a726988" providerId="ADAL" clId="{9D860D70-E68E-479D-9AAC-726E1D5D7AF2}" dt="2024-01-25T16:19:54.821" v="1224" actId="700"/>
          <ac:spMkLst>
            <pc:docMk/>
            <pc:sldMk cId="754391023" sldId="2147479135"/>
            <ac:spMk id="6" creationId="{6459FCA3-0124-0FA6-220B-D72E8F8034C8}"/>
          </ac:spMkLst>
        </pc:spChg>
        <pc:spChg chg="add del mod">
          <ac:chgData name="Francis Folaranmi" userId="425e9c9b-3df2-4c88-8988-492f1a726988" providerId="ADAL" clId="{9D860D70-E68E-479D-9AAC-726E1D5D7AF2}" dt="2024-01-25T16:20:26.144" v="1231" actId="478"/>
          <ac:spMkLst>
            <pc:docMk/>
            <pc:sldMk cId="754391023" sldId="2147479135"/>
            <ac:spMk id="8" creationId="{EC0B3CAA-AF2D-E1BC-5523-443E4DC22DA1}"/>
          </ac:spMkLst>
        </pc:spChg>
        <pc:spChg chg="del mod ord">
          <ac:chgData name="Francis Folaranmi" userId="425e9c9b-3df2-4c88-8988-492f1a726988" providerId="ADAL" clId="{9D860D70-E68E-479D-9AAC-726E1D5D7AF2}" dt="2024-01-25T16:19:59.728" v="1225" actId="478"/>
          <ac:spMkLst>
            <pc:docMk/>
            <pc:sldMk cId="754391023" sldId="2147479135"/>
            <ac:spMk id="10" creationId="{E135D3F1-0C33-3404-5D49-E70C9D100F2A}"/>
          </ac:spMkLst>
        </pc:spChg>
        <pc:spChg chg="del mod ord">
          <ac:chgData name="Francis Folaranmi" userId="425e9c9b-3df2-4c88-8988-492f1a726988" providerId="ADAL" clId="{9D860D70-E68E-479D-9AAC-726E1D5D7AF2}" dt="2024-01-25T16:20:08.326" v="1227" actId="478"/>
          <ac:spMkLst>
            <pc:docMk/>
            <pc:sldMk cId="754391023" sldId="2147479135"/>
            <ac:spMk id="11" creationId="{724F2AAC-B18D-1D49-15F1-2D69101664AA}"/>
          </ac:spMkLst>
        </pc:spChg>
        <pc:spChg chg="del mod ord">
          <ac:chgData name="Francis Folaranmi" userId="425e9c9b-3df2-4c88-8988-492f1a726988" providerId="ADAL" clId="{9D860D70-E68E-479D-9AAC-726E1D5D7AF2}" dt="2024-01-25T16:20:12.295" v="1228" actId="478"/>
          <ac:spMkLst>
            <pc:docMk/>
            <pc:sldMk cId="754391023" sldId="2147479135"/>
            <ac:spMk id="12" creationId="{5E68EFF0-69C3-F9AE-1107-E08A22BCF938}"/>
          </ac:spMkLst>
        </pc:spChg>
        <pc:spChg chg="del mod ord">
          <ac:chgData name="Francis Folaranmi" userId="425e9c9b-3df2-4c88-8988-492f1a726988" providerId="ADAL" clId="{9D860D70-E68E-479D-9AAC-726E1D5D7AF2}" dt="2024-01-25T16:20:05.017" v="1226" actId="478"/>
          <ac:spMkLst>
            <pc:docMk/>
            <pc:sldMk cId="754391023" sldId="2147479135"/>
            <ac:spMk id="13" creationId="{4D6980BD-0225-0DD6-3D62-B0B1E983AB52}"/>
          </ac:spMkLst>
        </pc:spChg>
      </pc:sldChg>
      <pc:sldChg chg="delSp modSp new del mod setBg">
        <pc:chgData name="Francis Folaranmi" userId="425e9c9b-3df2-4c88-8988-492f1a726988" providerId="ADAL" clId="{9D860D70-E68E-479D-9AAC-726E1D5D7AF2}" dt="2024-01-21T16:53:42.963" v="825" actId="47"/>
        <pc:sldMkLst>
          <pc:docMk/>
          <pc:sldMk cId="1191875511" sldId="2147479136"/>
        </pc:sldMkLst>
        <pc:spChg chg="del">
          <ac:chgData name="Francis Folaranmi" userId="425e9c9b-3df2-4c88-8988-492f1a726988" providerId="ADAL" clId="{9D860D70-E68E-479D-9AAC-726E1D5D7AF2}" dt="2024-01-21T16:52:57.436" v="818" actId="478"/>
          <ac:spMkLst>
            <pc:docMk/>
            <pc:sldMk cId="1191875511" sldId="2147479136"/>
            <ac:spMk id="2" creationId="{AFB50525-57C2-EDE6-1D50-BEFC0A5C85F0}"/>
          </ac:spMkLst>
        </pc:spChg>
        <pc:spChg chg="del">
          <ac:chgData name="Francis Folaranmi" userId="425e9c9b-3df2-4c88-8988-492f1a726988" providerId="ADAL" clId="{9D860D70-E68E-479D-9AAC-726E1D5D7AF2}" dt="2024-01-21T16:52:57.436" v="818" actId="478"/>
          <ac:spMkLst>
            <pc:docMk/>
            <pc:sldMk cId="1191875511" sldId="2147479136"/>
            <ac:spMk id="3" creationId="{EEC92A3B-496B-796D-1AFC-6BE3C3C52BBB}"/>
          </ac:spMkLst>
        </pc:spChg>
        <pc:spChg chg="del">
          <ac:chgData name="Francis Folaranmi" userId="425e9c9b-3df2-4c88-8988-492f1a726988" providerId="ADAL" clId="{9D860D70-E68E-479D-9AAC-726E1D5D7AF2}" dt="2024-01-21T16:52:57.436" v="818" actId="478"/>
          <ac:spMkLst>
            <pc:docMk/>
            <pc:sldMk cId="1191875511" sldId="2147479136"/>
            <ac:spMk id="4" creationId="{A914443D-7CDC-CEC7-F19A-A4B86089C45A}"/>
          </ac:spMkLst>
        </pc:spChg>
        <pc:spChg chg="del">
          <ac:chgData name="Francis Folaranmi" userId="425e9c9b-3df2-4c88-8988-492f1a726988" providerId="ADAL" clId="{9D860D70-E68E-479D-9AAC-726E1D5D7AF2}" dt="2024-01-21T16:52:57.436" v="818" actId="478"/>
          <ac:spMkLst>
            <pc:docMk/>
            <pc:sldMk cId="1191875511" sldId="2147479136"/>
            <ac:spMk id="5" creationId="{7BD5454E-6C20-551E-226A-6810DA45E10F}"/>
          </ac:spMkLst>
        </pc:spChg>
        <pc:spChg chg="del">
          <ac:chgData name="Francis Folaranmi" userId="425e9c9b-3df2-4c88-8988-492f1a726988" providerId="ADAL" clId="{9D860D70-E68E-479D-9AAC-726E1D5D7AF2}" dt="2024-01-21T16:52:57.436" v="818" actId="478"/>
          <ac:spMkLst>
            <pc:docMk/>
            <pc:sldMk cId="1191875511" sldId="2147479136"/>
            <ac:spMk id="6" creationId="{6B696A3A-76C2-F46F-27A7-512327286F7B}"/>
          </ac:spMkLst>
        </pc:spChg>
        <pc:spChg chg="del mod">
          <ac:chgData name="Francis Folaranmi" userId="425e9c9b-3df2-4c88-8988-492f1a726988" providerId="ADAL" clId="{9D860D70-E68E-479D-9AAC-726E1D5D7AF2}" dt="2024-01-21T16:52:57.436" v="818" actId="478"/>
          <ac:spMkLst>
            <pc:docMk/>
            <pc:sldMk cId="1191875511" sldId="2147479136"/>
            <ac:spMk id="7" creationId="{23C69E9C-02ED-1F7D-4FF6-317D40C3E732}"/>
          </ac:spMkLst>
        </pc:spChg>
        <pc:spChg chg="del">
          <ac:chgData name="Francis Folaranmi" userId="425e9c9b-3df2-4c88-8988-492f1a726988" providerId="ADAL" clId="{9D860D70-E68E-479D-9AAC-726E1D5D7AF2}" dt="2024-01-21T16:52:57.436" v="818" actId="478"/>
          <ac:spMkLst>
            <pc:docMk/>
            <pc:sldMk cId="1191875511" sldId="2147479136"/>
            <ac:spMk id="8" creationId="{15B4E12C-C48B-231A-25CD-B9AD96D55DDB}"/>
          </ac:spMkLst>
        </pc:spChg>
      </pc:sldChg>
      <pc:sldChg chg="delSp add del mod">
        <pc:chgData name="Francis Folaranmi" userId="425e9c9b-3df2-4c88-8988-492f1a726988" providerId="ADAL" clId="{9D860D70-E68E-479D-9AAC-726E1D5D7AF2}" dt="2024-01-21T19:44:47.654" v="926" actId="2696"/>
        <pc:sldMkLst>
          <pc:docMk/>
          <pc:sldMk cId="3671171476" sldId="2147479136"/>
        </pc:sldMkLst>
        <pc:spChg chg="del">
          <ac:chgData name="Francis Folaranmi" userId="425e9c9b-3df2-4c88-8988-492f1a726988" providerId="ADAL" clId="{9D860D70-E68E-479D-9AAC-726E1D5D7AF2}" dt="2024-01-21T19:27:54.181" v="832" actId="478"/>
          <ac:spMkLst>
            <pc:docMk/>
            <pc:sldMk cId="3671171476" sldId="2147479136"/>
            <ac:spMk id="4" creationId="{A107ABA7-FC97-4D42-C4BC-897A88CF39AF}"/>
          </ac:spMkLst>
        </pc:spChg>
      </pc:sldChg>
      <pc:sldChg chg="addSp modSp add mod modAnim">
        <pc:chgData name="Francis Folaranmi" userId="425e9c9b-3df2-4c88-8988-492f1a726988" providerId="ADAL" clId="{9D860D70-E68E-479D-9AAC-726E1D5D7AF2}" dt="2024-01-21T19:43:02.600" v="922" actId="5793"/>
        <pc:sldMkLst>
          <pc:docMk/>
          <pc:sldMk cId="159067301" sldId="2147479137"/>
        </pc:sldMkLst>
        <pc:spChg chg="add mod">
          <ac:chgData name="Francis Folaranmi" userId="425e9c9b-3df2-4c88-8988-492f1a726988" providerId="ADAL" clId="{9D860D70-E68E-479D-9AAC-726E1D5D7AF2}" dt="2024-01-21T19:37:06.404" v="898"/>
          <ac:spMkLst>
            <pc:docMk/>
            <pc:sldMk cId="159067301" sldId="2147479137"/>
            <ac:spMk id="3" creationId="{10DC9C83-E2E1-94A8-F931-17E4F4EA6D80}"/>
          </ac:spMkLst>
        </pc:spChg>
        <pc:spChg chg="add mod">
          <ac:chgData name="Francis Folaranmi" userId="425e9c9b-3df2-4c88-8988-492f1a726988" providerId="ADAL" clId="{9D860D70-E68E-479D-9AAC-726E1D5D7AF2}" dt="2024-01-21T19:37:09.237" v="899"/>
          <ac:spMkLst>
            <pc:docMk/>
            <pc:sldMk cId="159067301" sldId="2147479137"/>
            <ac:spMk id="4" creationId="{32A34129-3A75-1346-680A-FBA196144D31}"/>
          </ac:spMkLst>
        </pc:spChg>
        <pc:spChg chg="add mod">
          <ac:chgData name="Francis Folaranmi" userId="425e9c9b-3df2-4c88-8988-492f1a726988" providerId="ADAL" clId="{9D860D70-E68E-479D-9AAC-726E1D5D7AF2}" dt="2024-01-21T19:37:06.404" v="898"/>
          <ac:spMkLst>
            <pc:docMk/>
            <pc:sldMk cId="159067301" sldId="2147479137"/>
            <ac:spMk id="5" creationId="{D495623A-A1FF-69CE-036D-625F470D6949}"/>
          </ac:spMkLst>
        </pc:spChg>
        <pc:spChg chg="add mod">
          <ac:chgData name="Francis Folaranmi" userId="425e9c9b-3df2-4c88-8988-492f1a726988" providerId="ADAL" clId="{9D860D70-E68E-479D-9AAC-726E1D5D7AF2}" dt="2024-01-21T19:41:40.976" v="911" actId="122"/>
          <ac:spMkLst>
            <pc:docMk/>
            <pc:sldMk cId="159067301" sldId="2147479137"/>
            <ac:spMk id="9" creationId="{0AA0C1FF-BB4C-42F1-4B34-9A1EA473C34A}"/>
          </ac:spMkLst>
        </pc:spChg>
        <pc:spChg chg="mod">
          <ac:chgData name="Francis Folaranmi" userId="425e9c9b-3df2-4c88-8988-492f1a726988" providerId="ADAL" clId="{9D860D70-E68E-479D-9AAC-726E1D5D7AF2}" dt="2024-01-21T19:43:02.600" v="922" actId="5793"/>
          <ac:spMkLst>
            <pc:docMk/>
            <pc:sldMk cId="159067301" sldId="2147479137"/>
            <ac:spMk id="10" creationId="{E135D3F1-0C33-3404-5D49-E70C9D100F2A}"/>
          </ac:spMkLst>
        </pc:spChg>
        <pc:spChg chg="mod">
          <ac:chgData name="Francis Folaranmi" userId="425e9c9b-3df2-4c88-8988-492f1a726988" providerId="ADAL" clId="{9D860D70-E68E-479D-9AAC-726E1D5D7AF2}" dt="2024-01-21T19:42:59.646" v="921" actId="5793"/>
          <ac:spMkLst>
            <pc:docMk/>
            <pc:sldMk cId="159067301" sldId="2147479137"/>
            <ac:spMk id="11" creationId="{724F2AAC-B18D-1D49-15F1-2D69101664AA}"/>
          </ac:spMkLst>
        </pc:spChg>
        <pc:spChg chg="add mod">
          <ac:chgData name="Francis Folaranmi" userId="425e9c9b-3df2-4c88-8988-492f1a726988" providerId="ADAL" clId="{9D860D70-E68E-479D-9AAC-726E1D5D7AF2}" dt="2024-01-21T19:41:19.799" v="905"/>
          <ac:spMkLst>
            <pc:docMk/>
            <pc:sldMk cId="159067301" sldId="2147479137"/>
            <ac:spMk id="12" creationId="{7C069EF2-A5AC-2E86-A838-2DCE21238E0C}"/>
          </ac:spMkLst>
        </pc:spChg>
        <pc:spChg chg="mod">
          <ac:chgData name="Francis Folaranmi" userId="425e9c9b-3df2-4c88-8988-492f1a726988" providerId="ADAL" clId="{9D860D70-E68E-479D-9AAC-726E1D5D7AF2}" dt="2024-01-21T19:42:56.886" v="920" actId="5793"/>
          <ac:spMkLst>
            <pc:docMk/>
            <pc:sldMk cId="159067301" sldId="2147479137"/>
            <ac:spMk id="13" creationId="{4D6980BD-0225-0DD6-3D62-B0B1E983AB52}"/>
          </ac:spMkLst>
        </pc:spChg>
        <pc:graphicFrameChg chg="add mod">
          <ac:chgData name="Francis Folaranmi" userId="425e9c9b-3df2-4c88-8988-492f1a726988" providerId="ADAL" clId="{9D860D70-E68E-479D-9AAC-726E1D5D7AF2}" dt="2024-01-21T19:37:06.404" v="898"/>
          <ac:graphicFrameMkLst>
            <pc:docMk/>
            <pc:sldMk cId="159067301" sldId="2147479137"/>
            <ac:graphicFrameMk id="8" creationId="{E1A34077-48F5-BF67-F538-7389E1A4328E}"/>
          </ac:graphicFrameMkLst>
        </pc:graphicFrameChg>
      </pc:sldChg>
      <pc:sldChg chg="add del">
        <pc:chgData name="Francis Folaranmi" userId="425e9c9b-3df2-4c88-8988-492f1a726988" providerId="ADAL" clId="{9D860D70-E68E-479D-9AAC-726E1D5D7AF2}" dt="2024-01-21T16:54:06.856" v="828" actId="47"/>
        <pc:sldMkLst>
          <pc:docMk/>
          <pc:sldMk cId="624460970" sldId="2147479137"/>
        </pc:sldMkLst>
      </pc:sldChg>
      <pc:sldChg chg="addSp delSp modSp new mod modAnim">
        <pc:chgData name="Francis Folaranmi" userId="425e9c9b-3df2-4c88-8988-492f1a726988" providerId="ADAL" clId="{9D860D70-E68E-479D-9AAC-726E1D5D7AF2}" dt="2024-01-21T19:45:47.900" v="947" actId="255"/>
        <pc:sldMkLst>
          <pc:docMk/>
          <pc:sldMk cId="2270921480" sldId="2147479138"/>
        </pc:sldMkLst>
        <pc:spChg chg="del">
          <ac:chgData name="Francis Folaranmi" userId="425e9c9b-3df2-4c88-8988-492f1a726988" providerId="ADAL" clId="{9D860D70-E68E-479D-9AAC-726E1D5D7AF2}" dt="2024-01-21T19:43:53.501" v="924" actId="478"/>
          <ac:spMkLst>
            <pc:docMk/>
            <pc:sldMk cId="2270921480" sldId="2147479138"/>
            <ac:spMk id="2" creationId="{FF67EA14-1D37-AE4F-DF0B-3026AD24BE0B}"/>
          </ac:spMkLst>
        </pc:spChg>
        <pc:spChg chg="del">
          <ac:chgData name="Francis Folaranmi" userId="425e9c9b-3df2-4c88-8988-492f1a726988" providerId="ADAL" clId="{9D860D70-E68E-479D-9AAC-726E1D5D7AF2}" dt="2024-01-21T19:43:53.501" v="924" actId="478"/>
          <ac:spMkLst>
            <pc:docMk/>
            <pc:sldMk cId="2270921480" sldId="2147479138"/>
            <ac:spMk id="3" creationId="{02AB8794-0505-07F1-1A44-B066C790DBC1}"/>
          </ac:spMkLst>
        </pc:spChg>
        <pc:spChg chg="del">
          <ac:chgData name="Francis Folaranmi" userId="425e9c9b-3df2-4c88-8988-492f1a726988" providerId="ADAL" clId="{9D860D70-E68E-479D-9AAC-726E1D5D7AF2}" dt="2024-01-21T19:43:53.501" v="924" actId="478"/>
          <ac:spMkLst>
            <pc:docMk/>
            <pc:sldMk cId="2270921480" sldId="2147479138"/>
            <ac:spMk id="4" creationId="{FD9831C5-CFBD-2251-BEA3-B1C4E678B9EE}"/>
          </ac:spMkLst>
        </pc:spChg>
        <pc:spChg chg="del">
          <ac:chgData name="Francis Folaranmi" userId="425e9c9b-3df2-4c88-8988-492f1a726988" providerId="ADAL" clId="{9D860D70-E68E-479D-9AAC-726E1D5D7AF2}" dt="2024-01-21T19:43:53.501" v="924" actId="478"/>
          <ac:spMkLst>
            <pc:docMk/>
            <pc:sldMk cId="2270921480" sldId="2147479138"/>
            <ac:spMk id="5" creationId="{D6249488-349F-B0A6-ACA3-C5A2BF600E93}"/>
          </ac:spMkLst>
        </pc:spChg>
        <pc:spChg chg="del">
          <ac:chgData name="Francis Folaranmi" userId="425e9c9b-3df2-4c88-8988-492f1a726988" providerId="ADAL" clId="{9D860D70-E68E-479D-9AAC-726E1D5D7AF2}" dt="2024-01-21T19:43:53.501" v="924" actId="478"/>
          <ac:spMkLst>
            <pc:docMk/>
            <pc:sldMk cId="2270921480" sldId="2147479138"/>
            <ac:spMk id="6" creationId="{CCD36615-83E2-D27A-1F76-6BB5D0DC462A}"/>
          </ac:spMkLst>
        </pc:spChg>
        <pc:spChg chg="del">
          <ac:chgData name="Francis Folaranmi" userId="425e9c9b-3df2-4c88-8988-492f1a726988" providerId="ADAL" clId="{9D860D70-E68E-479D-9AAC-726E1D5D7AF2}" dt="2024-01-21T19:43:53.501" v="924" actId="478"/>
          <ac:spMkLst>
            <pc:docMk/>
            <pc:sldMk cId="2270921480" sldId="2147479138"/>
            <ac:spMk id="7" creationId="{11F204AD-6E27-7CFE-DC2B-0A58BC7421C8}"/>
          </ac:spMkLst>
        </pc:spChg>
        <pc:spChg chg="del">
          <ac:chgData name="Francis Folaranmi" userId="425e9c9b-3df2-4c88-8988-492f1a726988" providerId="ADAL" clId="{9D860D70-E68E-479D-9AAC-726E1D5D7AF2}" dt="2024-01-21T19:43:53.501" v="924" actId="478"/>
          <ac:spMkLst>
            <pc:docMk/>
            <pc:sldMk cId="2270921480" sldId="2147479138"/>
            <ac:spMk id="8" creationId="{AC35C903-87DC-FED1-7662-8012E98E4030}"/>
          </ac:spMkLst>
        </pc:spChg>
        <pc:spChg chg="del">
          <ac:chgData name="Francis Folaranmi" userId="425e9c9b-3df2-4c88-8988-492f1a726988" providerId="ADAL" clId="{9D860D70-E68E-479D-9AAC-726E1D5D7AF2}" dt="2024-01-21T19:43:53.501" v="924" actId="478"/>
          <ac:spMkLst>
            <pc:docMk/>
            <pc:sldMk cId="2270921480" sldId="2147479138"/>
            <ac:spMk id="9" creationId="{C7AABBFD-9641-A3EB-A700-E2D879D5278E}"/>
          </ac:spMkLst>
        </pc:spChg>
        <pc:spChg chg="del">
          <ac:chgData name="Francis Folaranmi" userId="425e9c9b-3df2-4c88-8988-492f1a726988" providerId="ADAL" clId="{9D860D70-E68E-479D-9AAC-726E1D5D7AF2}" dt="2024-01-21T19:43:53.501" v="924" actId="478"/>
          <ac:spMkLst>
            <pc:docMk/>
            <pc:sldMk cId="2270921480" sldId="2147479138"/>
            <ac:spMk id="10" creationId="{4BECA204-4F8B-99B3-2F4A-8EED01B9117C}"/>
          </ac:spMkLst>
        </pc:spChg>
        <pc:spChg chg="add mod">
          <ac:chgData name="Francis Folaranmi" userId="425e9c9b-3df2-4c88-8988-492f1a726988" providerId="ADAL" clId="{9D860D70-E68E-479D-9AAC-726E1D5D7AF2}" dt="2024-01-21T19:44:10.512" v="925"/>
          <ac:spMkLst>
            <pc:docMk/>
            <pc:sldMk cId="2270921480" sldId="2147479138"/>
            <ac:spMk id="11" creationId="{7432456C-1001-293D-B545-7CD4B86B670C}"/>
          </ac:spMkLst>
        </pc:spChg>
        <pc:spChg chg="add mod">
          <ac:chgData name="Francis Folaranmi" userId="425e9c9b-3df2-4c88-8988-492f1a726988" providerId="ADAL" clId="{9D860D70-E68E-479D-9AAC-726E1D5D7AF2}" dt="2024-01-21T19:45:47.900" v="947" actId="255"/>
          <ac:spMkLst>
            <pc:docMk/>
            <pc:sldMk cId="2270921480" sldId="2147479138"/>
            <ac:spMk id="12" creationId="{1B5D56E1-5952-590E-F7C7-03271A96F7D7}"/>
          </ac:spMkLst>
        </pc:spChg>
        <pc:graphicFrameChg chg="add mod">
          <ac:chgData name="Francis Folaranmi" userId="425e9c9b-3df2-4c88-8988-492f1a726988" providerId="ADAL" clId="{9D860D70-E68E-479D-9AAC-726E1D5D7AF2}" dt="2024-01-21T19:44:10.512" v="925"/>
          <ac:graphicFrameMkLst>
            <pc:docMk/>
            <pc:sldMk cId="2270921480" sldId="2147479138"/>
            <ac:graphicFrameMk id="13" creationId="{B2C05ECB-42E0-25E5-F2F8-A9CF552C5094}"/>
          </ac:graphicFrameMkLst>
        </pc:graphicFrameChg>
      </pc:sldChg>
      <pc:sldChg chg="addSp delSp modSp new mod ord setBg modClrScheme chgLayout">
        <pc:chgData name="Francis Folaranmi" userId="425e9c9b-3df2-4c88-8988-492f1a726988" providerId="ADAL" clId="{9D860D70-E68E-479D-9AAC-726E1D5D7AF2}" dt="2024-01-26T08:11:31.016" v="1407" actId="404"/>
        <pc:sldMkLst>
          <pc:docMk/>
          <pc:sldMk cId="3171167817" sldId="2147479140"/>
        </pc:sldMkLst>
        <pc:spChg chg="mod ord">
          <ac:chgData name="Francis Folaranmi" userId="425e9c9b-3df2-4c88-8988-492f1a726988" providerId="ADAL" clId="{9D860D70-E68E-479D-9AAC-726E1D5D7AF2}" dt="2024-01-25T15:55:41.830" v="1071" actId="700"/>
          <ac:spMkLst>
            <pc:docMk/>
            <pc:sldMk cId="3171167817" sldId="2147479140"/>
            <ac:spMk id="2" creationId="{6952B01B-557E-5795-6FDF-5E50CB71DC2B}"/>
          </ac:spMkLst>
        </pc:spChg>
        <pc:spChg chg="del mod ord">
          <ac:chgData name="Francis Folaranmi" userId="425e9c9b-3df2-4c88-8988-492f1a726988" providerId="ADAL" clId="{9D860D70-E68E-479D-9AAC-726E1D5D7AF2}" dt="2024-01-25T15:47:18.861" v="1014" actId="478"/>
          <ac:spMkLst>
            <pc:docMk/>
            <pc:sldMk cId="3171167817" sldId="2147479140"/>
            <ac:spMk id="3" creationId="{CF9A5F24-1CFE-52A6-D49A-5A903377FC76}"/>
          </ac:spMkLst>
        </pc:spChg>
        <pc:spChg chg="del mod ord">
          <ac:chgData name="Francis Folaranmi" userId="425e9c9b-3df2-4c88-8988-492f1a726988" providerId="ADAL" clId="{9D860D70-E68E-479D-9AAC-726E1D5D7AF2}" dt="2024-01-25T15:43:43.801" v="979" actId="700"/>
          <ac:spMkLst>
            <pc:docMk/>
            <pc:sldMk cId="3171167817" sldId="2147479140"/>
            <ac:spMk id="4" creationId="{673B84B9-425A-7A9D-F7FD-E3EBEDA13693}"/>
          </ac:spMkLst>
        </pc:spChg>
        <pc:spChg chg="del mod ord">
          <ac:chgData name="Francis Folaranmi" userId="425e9c9b-3df2-4c88-8988-492f1a726988" providerId="ADAL" clId="{9D860D70-E68E-479D-9AAC-726E1D5D7AF2}" dt="2024-01-25T15:43:43.801" v="979" actId="700"/>
          <ac:spMkLst>
            <pc:docMk/>
            <pc:sldMk cId="3171167817" sldId="2147479140"/>
            <ac:spMk id="5" creationId="{A035C6FD-4D9A-A331-244C-3B5E12CF7D90}"/>
          </ac:spMkLst>
        </pc:spChg>
        <pc:spChg chg="add mod ord">
          <ac:chgData name="Francis Folaranmi" userId="425e9c9b-3df2-4c88-8988-492f1a726988" providerId="ADAL" clId="{9D860D70-E68E-479D-9AAC-726E1D5D7AF2}" dt="2024-01-25T15:55:41.954" v="1072" actId="27636"/>
          <ac:spMkLst>
            <pc:docMk/>
            <pc:sldMk cId="3171167817" sldId="2147479140"/>
            <ac:spMk id="6" creationId="{31464B59-70EF-DCB7-64B0-410BAD786C76}"/>
          </ac:spMkLst>
        </pc:spChg>
        <pc:spChg chg="add del mod ord">
          <ac:chgData name="Francis Folaranmi" userId="425e9c9b-3df2-4c88-8988-492f1a726988" providerId="ADAL" clId="{9D860D70-E68E-479D-9AAC-726E1D5D7AF2}" dt="2024-01-25T15:44:23.074" v="1002" actId="26606"/>
          <ac:spMkLst>
            <pc:docMk/>
            <pc:sldMk cId="3171167817" sldId="2147479140"/>
            <ac:spMk id="7" creationId="{DCC54267-8860-9646-21BB-21A63757779B}"/>
          </ac:spMkLst>
        </pc:spChg>
        <pc:spChg chg="add del mod ord">
          <ac:chgData name="Francis Folaranmi" userId="425e9c9b-3df2-4c88-8988-492f1a726988" providerId="ADAL" clId="{9D860D70-E68E-479D-9AAC-726E1D5D7AF2}" dt="2024-01-25T15:44:17.482" v="999" actId="931"/>
          <ac:spMkLst>
            <pc:docMk/>
            <pc:sldMk cId="3171167817" sldId="2147479140"/>
            <ac:spMk id="8" creationId="{97933A9F-3B77-7683-7293-519FD817C31F}"/>
          </ac:spMkLst>
        </pc:spChg>
        <pc:spChg chg="add del">
          <ac:chgData name="Francis Folaranmi" userId="425e9c9b-3df2-4c88-8988-492f1a726988" providerId="ADAL" clId="{9D860D70-E68E-479D-9AAC-726E1D5D7AF2}" dt="2024-01-25T15:44:49.553" v="1004" actId="478"/>
          <ac:spMkLst>
            <pc:docMk/>
            <pc:sldMk cId="3171167817" sldId="2147479140"/>
            <ac:spMk id="11" creationId="{CBA0580C-D91D-88FA-BD9D-C0358CFC3CA6}"/>
          </ac:spMkLst>
        </pc:spChg>
        <pc:spChg chg="add del">
          <ac:chgData name="Francis Folaranmi" userId="425e9c9b-3df2-4c88-8988-492f1a726988" providerId="ADAL" clId="{9D860D70-E68E-479D-9AAC-726E1D5D7AF2}" dt="2024-01-25T15:45:47.408" v="1006" actId="478"/>
          <ac:spMkLst>
            <pc:docMk/>
            <pc:sldMk cId="3171167817" sldId="2147479140"/>
            <ac:spMk id="12" creationId="{82BF67F1-3787-E575-A0C0-64F9C5102AE0}"/>
          </ac:spMkLst>
        </pc:spChg>
        <pc:spChg chg="add del mod">
          <ac:chgData name="Francis Folaranmi" userId="425e9c9b-3df2-4c88-8988-492f1a726988" providerId="ADAL" clId="{9D860D70-E68E-479D-9AAC-726E1D5D7AF2}" dt="2024-01-25T15:46:48.143" v="1010" actId="478"/>
          <ac:spMkLst>
            <pc:docMk/>
            <pc:sldMk cId="3171167817" sldId="2147479140"/>
            <ac:spMk id="13" creationId="{97DA82E0-4275-7351-5855-3DC796113B04}"/>
          </ac:spMkLst>
        </pc:spChg>
        <pc:spChg chg="add mod ord">
          <ac:chgData name="Francis Folaranmi" userId="425e9c9b-3df2-4c88-8988-492f1a726988" providerId="ADAL" clId="{9D860D70-E68E-479D-9AAC-726E1D5D7AF2}" dt="2024-01-26T08:11:31.016" v="1407" actId="404"/>
          <ac:spMkLst>
            <pc:docMk/>
            <pc:sldMk cId="3171167817" sldId="2147479140"/>
            <ac:spMk id="15" creationId="{F96ED244-9DC8-CD24-9C5A-3ACC378A1534}"/>
          </ac:spMkLst>
        </pc:spChg>
        <pc:spChg chg="add del mod">
          <ac:chgData name="Francis Folaranmi" userId="425e9c9b-3df2-4c88-8988-492f1a726988" providerId="ADAL" clId="{9D860D70-E68E-479D-9AAC-726E1D5D7AF2}" dt="2024-01-25T15:47:09.303" v="1012" actId="478"/>
          <ac:spMkLst>
            <pc:docMk/>
            <pc:sldMk cId="3171167817" sldId="2147479140"/>
            <ac:spMk id="16" creationId="{0211FE78-D6FB-7B17-262F-3E0FE06C087D}"/>
          </ac:spMkLst>
        </pc:spChg>
        <pc:picChg chg="add del mod">
          <ac:chgData name="Francis Folaranmi" userId="425e9c9b-3df2-4c88-8988-492f1a726988" providerId="ADAL" clId="{9D860D70-E68E-479D-9AAC-726E1D5D7AF2}" dt="2024-01-25T15:46:48.143" v="1010" actId="478"/>
          <ac:picMkLst>
            <pc:docMk/>
            <pc:sldMk cId="3171167817" sldId="2147479140"/>
            <ac:picMk id="10" creationId="{B52C7946-0394-88A4-573D-2A9E461E54C1}"/>
          </ac:picMkLst>
        </pc:picChg>
        <pc:picChg chg="add mod">
          <ac:chgData name="Francis Folaranmi" userId="425e9c9b-3df2-4c88-8988-492f1a726988" providerId="ADAL" clId="{9D860D70-E68E-479D-9AAC-726E1D5D7AF2}" dt="2024-01-25T15:55:48.937" v="1073" actId="1076"/>
          <ac:picMkLst>
            <pc:docMk/>
            <pc:sldMk cId="3171167817" sldId="2147479140"/>
            <ac:picMk id="17" creationId="{801F0275-84E9-AC77-6ADE-A4A1C0B66271}"/>
          </ac:picMkLst>
        </pc:picChg>
      </pc:sldChg>
      <pc:sldChg chg="modSp add mod">
        <pc:chgData name="Francis Folaranmi" userId="425e9c9b-3df2-4c88-8988-492f1a726988" providerId="ADAL" clId="{9D860D70-E68E-479D-9AAC-726E1D5D7AF2}" dt="2024-01-26T08:49:26.180" v="1558" actId="14100"/>
        <pc:sldMkLst>
          <pc:docMk/>
          <pc:sldMk cId="770884529" sldId="2147479141"/>
        </pc:sldMkLst>
        <pc:spChg chg="mod">
          <ac:chgData name="Francis Folaranmi" userId="425e9c9b-3df2-4c88-8988-492f1a726988" providerId="ADAL" clId="{9D860D70-E68E-479D-9AAC-726E1D5D7AF2}" dt="2024-01-26T08:46:31.474" v="1475" actId="20577"/>
          <ac:spMkLst>
            <pc:docMk/>
            <pc:sldMk cId="770884529" sldId="2147479141"/>
            <ac:spMk id="2" creationId="{C07F7E09-6A9E-9FCC-7867-895F21ABE716}"/>
          </ac:spMkLst>
        </pc:spChg>
        <pc:spChg chg="mod">
          <ac:chgData name="Francis Folaranmi" userId="425e9c9b-3df2-4c88-8988-492f1a726988" providerId="ADAL" clId="{9D860D70-E68E-479D-9AAC-726E1D5D7AF2}" dt="2024-01-26T08:49:26.180" v="1558" actId="14100"/>
          <ac:spMkLst>
            <pc:docMk/>
            <pc:sldMk cId="770884529" sldId="2147479141"/>
            <ac:spMk id="3" creationId="{199158D4-7B61-0A48-E33F-792278D05724}"/>
          </ac:spMkLst>
        </pc:sp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svg"/><Relationship Id="rId1" Type="http://schemas.openxmlformats.org/officeDocument/2006/relationships/image" Target="../media/image13.png"/></Relationships>
</file>

<file path=ppt/diagrams/_rels/data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svg"/><Relationship Id="rId1" Type="http://schemas.openxmlformats.org/officeDocument/2006/relationships/image" Target="../media/image60.png"/><Relationship Id="rId6" Type="http://schemas.openxmlformats.org/officeDocument/2006/relationships/image" Target="../media/image65.svg"/><Relationship Id="rId5" Type="http://schemas.openxmlformats.org/officeDocument/2006/relationships/image" Target="../media/image64.png"/><Relationship Id="rId4" Type="http://schemas.openxmlformats.org/officeDocument/2006/relationships/image" Target="../media/image6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svg"/><Relationship Id="rId1" Type="http://schemas.openxmlformats.org/officeDocument/2006/relationships/image" Target="../media/image13.png"/></Relationships>
</file>

<file path=ppt/diagrams/_rels/drawing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svg"/><Relationship Id="rId1" Type="http://schemas.openxmlformats.org/officeDocument/2006/relationships/image" Target="../media/image60.png"/><Relationship Id="rId6" Type="http://schemas.openxmlformats.org/officeDocument/2006/relationships/image" Target="../media/image65.svg"/><Relationship Id="rId5" Type="http://schemas.openxmlformats.org/officeDocument/2006/relationships/image" Target="../media/image64.png"/><Relationship Id="rId4" Type="http://schemas.openxmlformats.org/officeDocument/2006/relationships/image" Target="../media/image63.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data1.xml><?xml version="1.0" encoding="utf-8"?>
<dgm:dataModel xmlns:dgm="http://schemas.openxmlformats.org/drawingml/2006/diagram" xmlns:a="http://schemas.openxmlformats.org/drawingml/2006/main">
  <dgm:ptLst>
    <dgm:pt modelId="{42074F82-BDA7-4FB1-89E3-A401D2721EFE}" type="doc">
      <dgm:prSet loTypeId="urn:microsoft.com/office/officeart/2018/5/layout/CenteredIconLabelDescriptionList" loCatId="icon" qsTypeId="urn:microsoft.com/office/officeart/2005/8/quickstyle/simple1" qsCatId="simple" csTypeId="urn:microsoft.com/office/officeart/2005/8/colors/accent2_2" csCatId="accent2" phldr="1"/>
      <dgm:spPr/>
      <dgm:t>
        <a:bodyPr/>
        <a:lstStyle/>
        <a:p>
          <a:endParaRPr lang="en-US"/>
        </a:p>
      </dgm:t>
    </dgm:pt>
    <dgm:pt modelId="{BDDC5EBD-D41F-44C5-8FE1-D93B65D8C4D3}">
      <dgm:prSet/>
      <dgm:spPr/>
      <dgm:t>
        <a:bodyPr/>
        <a:lstStyle/>
        <a:p>
          <a:pPr>
            <a:defRPr b="1"/>
          </a:pPr>
          <a:r>
            <a:rPr lang="en-US" dirty="0">
              <a:solidFill>
                <a:schemeClr val="bg1"/>
              </a:solidFill>
            </a:rPr>
            <a:t>Announced in June 2023</a:t>
          </a:r>
        </a:p>
      </dgm:t>
    </dgm:pt>
    <dgm:pt modelId="{DC7F993C-70B3-4836-9526-47357E561460}" type="parTrans" cxnId="{D7C97716-47F7-4E60-91B2-64569DBB39F6}">
      <dgm:prSet/>
      <dgm:spPr/>
      <dgm:t>
        <a:bodyPr/>
        <a:lstStyle/>
        <a:p>
          <a:endParaRPr lang="en-US"/>
        </a:p>
      </dgm:t>
    </dgm:pt>
    <dgm:pt modelId="{B3AF3A23-ADE8-4306-AB74-E73D6F9C4674}" type="sibTrans" cxnId="{D7C97716-47F7-4E60-91B2-64569DBB39F6}">
      <dgm:prSet/>
      <dgm:spPr/>
      <dgm:t>
        <a:bodyPr/>
        <a:lstStyle/>
        <a:p>
          <a:endParaRPr lang="en-US"/>
        </a:p>
      </dgm:t>
    </dgm:pt>
    <dgm:pt modelId="{44B24D08-442F-48FC-9732-CAD6F10B1A66}">
      <dgm:prSet/>
      <dgm:spPr/>
      <dgm:t>
        <a:bodyPr/>
        <a:lstStyle/>
        <a:p>
          <a:pPr>
            <a:defRPr b="1"/>
          </a:pPr>
          <a:r>
            <a:rPr lang="en-US" dirty="0">
              <a:solidFill>
                <a:schemeClr val="bg1"/>
              </a:solidFill>
            </a:rPr>
            <a:t>Microsoft Fabric</a:t>
          </a:r>
        </a:p>
      </dgm:t>
    </dgm:pt>
    <dgm:pt modelId="{233EE7F4-C8E0-48C0-8C11-FEE3AA2D1236}" type="parTrans" cxnId="{250DDC71-64FD-4036-89E4-6EBFADBD75CA}">
      <dgm:prSet/>
      <dgm:spPr/>
      <dgm:t>
        <a:bodyPr/>
        <a:lstStyle/>
        <a:p>
          <a:endParaRPr lang="en-US"/>
        </a:p>
      </dgm:t>
    </dgm:pt>
    <dgm:pt modelId="{24C286D6-44B1-4136-BAC3-5DCB1455B9B1}" type="sibTrans" cxnId="{250DDC71-64FD-4036-89E4-6EBFADBD75CA}">
      <dgm:prSet/>
      <dgm:spPr/>
      <dgm:t>
        <a:bodyPr/>
        <a:lstStyle/>
        <a:p>
          <a:endParaRPr lang="en-US"/>
        </a:p>
      </dgm:t>
    </dgm:pt>
    <dgm:pt modelId="{AF68C05E-3F36-4351-AC54-56B4C8DED393}">
      <dgm:prSet/>
      <dgm:spPr/>
      <dgm:t>
        <a:bodyPr/>
        <a:lstStyle/>
        <a:p>
          <a:r>
            <a:rPr lang="en-US">
              <a:solidFill>
                <a:schemeClr val="bg1"/>
              </a:solidFill>
            </a:rPr>
            <a:t>Synapse Analytics</a:t>
          </a:r>
        </a:p>
      </dgm:t>
    </dgm:pt>
    <dgm:pt modelId="{3C1ED5CB-25A5-4BB3-8907-E40551FDBEC8}" type="parTrans" cxnId="{F6B83C7A-6428-4231-8166-78385CD164F6}">
      <dgm:prSet/>
      <dgm:spPr/>
      <dgm:t>
        <a:bodyPr/>
        <a:lstStyle/>
        <a:p>
          <a:endParaRPr lang="en-US"/>
        </a:p>
      </dgm:t>
    </dgm:pt>
    <dgm:pt modelId="{44AFAD17-281D-4E96-9B71-E808CCE9F72B}" type="sibTrans" cxnId="{F6B83C7A-6428-4231-8166-78385CD164F6}">
      <dgm:prSet/>
      <dgm:spPr/>
      <dgm:t>
        <a:bodyPr/>
        <a:lstStyle/>
        <a:p>
          <a:endParaRPr lang="en-US"/>
        </a:p>
      </dgm:t>
    </dgm:pt>
    <dgm:pt modelId="{4EC3954F-20BE-4914-9EEE-220DF104FA29}">
      <dgm:prSet/>
      <dgm:spPr/>
      <dgm:t>
        <a:bodyPr/>
        <a:lstStyle/>
        <a:p>
          <a:r>
            <a:rPr lang="en-US" dirty="0">
              <a:solidFill>
                <a:schemeClr val="bg1"/>
              </a:solidFill>
            </a:rPr>
            <a:t>Azure Data Factory</a:t>
          </a:r>
        </a:p>
      </dgm:t>
    </dgm:pt>
    <dgm:pt modelId="{2FD71391-3952-45F5-8884-19DD4D21E4F7}" type="parTrans" cxnId="{CB935137-5AB4-4AFE-ACA2-4A9A5D6FF5A7}">
      <dgm:prSet/>
      <dgm:spPr/>
      <dgm:t>
        <a:bodyPr/>
        <a:lstStyle/>
        <a:p>
          <a:endParaRPr lang="en-US"/>
        </a:p>
      </dgm:t>
    </dgm:pt>
    <dgm:pt modelId="{C8E5B903-C5B6-442E-B1BE-07C554945806}" type="sibTrans" cxnId="{CB935137-5AB4-4AFE-ACA2-4A9A5D6FF5A7}">
      <dgm:prSet/>
      <dgm:spPr/>
      <dgm:t>
        <a:bodyPr/>
        <a:lstStyle/>
        <a:p>
          <a:endParaRPr lang="en-US"/>
        </a:p>
      </dgm:t>
    </dgm:pt>
    <dgm:pt modelId="{1211DB84-7C75-45C1-8DB8-F3DDD24330C0}">
      <dgm:prSet/>
      <dgm:spPr/>
      <dgm:t>
        <a:bodyPr/>
        <a:lstStyle/>
        <a:p>
          <a:r>
            <a:rPr lang="en-US" dirty="0">
              <a:solidFill>
                <a:schemeClr val="bg1"/>
              </a:solidFill>
            </a:rPr>
            <a:t>Power BI</a:t>
          </a:r>
        </a:p>
      </dgm:t>
    </dgm:pt>
    <dgm:pt modelId="{32CC3215-78E2-45D0-9F43-CDCF5AF82996}" type="parTrans" cxnId="{06725063-52EB-4FC3-A49C-690DBE52EA8C}">
      <dgm:prSet/>
      <dgm:spPr/>
      <dgm:t>
        <a:bodyPr/>
        <a:lstStyle/>
        <a:p>
          <a:endParaRPr lang="en-US"/>
        </a:p>
      </dgm:t>
    </dgm:pt>
    <dgm:pt modelId="{2CCB090C-A409-4896-9A5A-81353B20913A}" type="sibTrans" cxnId="{06725063-52EB-4FC3-A49C-690DBE52EA8C}">
      <dgm:prSet/>
      <dgm:spPr/>
      <dgm:t>
        <a:bodyPr/>
        <a:lstStyle/>
        <a:p>
          <a:endParaRPr lang="en-US"/>
        </a:p>
      </dgm:t>
    </dgm:pt>
    <dgm:pt modelId="{0855DCCA-675C-42B8-9D5C-EF8D908BBC7A}" type="pres">
      <dgm:prSet presAssocID="{42074F82-BDA7-4FB1-89E3-A401D2721EFE}" presName="root" presStyleCnt="0">
        <dgm:presLayoutVars>
          <dgm:dir/>
          <dgm:resizeHandles val="exact"/>
        </dgm:presLayoutVars>
      </dgm:prSet>
      <dgm:spPr/>
    </dgm:pt>
    <dgm:pt modelId="{A2832BFC-FCAE-45A6-8370-594513D5D326}" type="pres">
      <dgm:prSet presAssocID="{BDDC5EBD-D41F-44C5-8FE1-D93B65D8C4D3}" presName="compNode" presStyleCnt="0"/>
      <dgm:spPr/>
    </dgm:pt>
    <dgm:pt modelId="{1885A00F-AE7A-41ED-8359-41DF0D61B5F6}" type="pres">
      <dgm:prSet presAssocID="{BDDC5EBD-D41F-44C5-8FE1-D93B65D8C4D3}"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a:ext>
      </dgm:extLst>
    </dgm:pt>
    <dgm:pt modelId="{ED6C7729-0B98-4BAA-94BB-CCF07CF69760}" type="pres">
      <dgm:prSet presAssocID="{BDDC5EBD-D41F-44C5-8FE1-D93B65D8C4D3}" presName="iconSpace" presStyleCnt="0"/>
      <dgm:spPr/>
    </dgm:pt>
    <dgm:pt modelId="{8D765E0F-6D18-4F61-A1BF-F0B3E50146F6}" type="pres">
      <dgm:prSet presAssocID="{BDDC5EBD-D41F-44C5-8FE1-D93B65D8C4D3}" presName="parTx" presStyleLbl="revTx" presStyleIdx="0" presStyleCnt="4">
        <dgm:presLayoutVars>
          <dgm:chMax val="0"/>
          <dgm:chPref val="0"/>
        </dgm:presLayoutVars>
      </dgm:prSet>
      <dgm:spPr/>
    </dgm:pt>
    <dgm:pt modelId="{08C48216-1411-44C4-A15E-EF5B3C62945B}" type="pres">
      <dgm:prSet presAssocID="{BDDC5EBD-D41F-44C5-8FE1-D93B65D8C4D3}" presName="txSpace" presStyleCnt="0"/>
      <dgm:spPr/>
    </dgm:pt>
    <dgm:pt modelId="{E7F89D3E-1C35-401E-A402-9FAC8F977D4F}" type="pres">
      <dgm:prSet presAssocID="{BDDC5EBD-D41F-44C5-8FE1-D93B65D8C4D3}" presName="desTx" presStyleLbl="revTx" presStyleIdx="1" presStyleCnt="4">
        <dgm:presLayoutVars/>
      </dgm:prSet>
      <dgm:spPr/>
    </dgm:pt>
    <dgm:pt modelId="{75159BDC-8082-4E06-897D-ADA05DCF47F4}" type="pres">
      <dgm:prSet presAssocID="{B3AF3A23-ADE8-4306-AB74-E73D6F9C4674}" presName="sibTrans" presStyleCnt="0"/>
      <dgm:spPr/>
    </dgm:pt>
    <dgm:pt modelId="{337BA6E4-DBC9-49E9-8E94-1E7EAD65F742}" type="pres">
      <dgm:prSet presAssocID="{44B24D08-442F-48FC-9732-CAD6F10B1A66}" presName="compNode" presStyleCnt="0"/>
      <dgm:spPr/>
    </dgm:pt>
    <dgm:pt modelId="{D2894D40-16BB-451D-B3F9-4D3664ACA552}" type="pres">
      <dgm:prSet presAssocID="{44B24D08-442F-48FC-9732-CAD6F10B1A66}"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pt>
    <dgm:pt modelId="{143BB817-95C3-4A15-8307-C073E29299EC}" type="pres">
      <dgm:prSet presAssocID="{44B24D08-442F-48FC-9732-CAD6F10B1A66}" presName="iconSpace" presStyleCnt="0"/>
      <dgm:spPr/>
    </dgm:pt>
    <dgm:pt modelId="{0B4FEA6E-1C82-4E00-9E21-1B371F19F4BD}" type="pres">
      <dgm:prSet presAssocID="{44B24D08-442F-48FC-9732-CAD6F10B1A66}" presName="parTx" presStyleLbl="revTx" presStyleIdx="2" presStyleCnt="4">
        <dgm:presLayoutVars>
          <dgm:chMax val="0"/>
          <dgm:chPref val="0"/>
        </dgm:presLayoutVars>
      </dgm:prSet>
      <dgm:spPr/>
    </dgm:pt>
    <dgm:pt modelId="{66B7F0A3-2296-46F5-AB67-8170518BF6BE}" type="pres">
      <dgm:prSet presAssocID="{44B24D08-442F-48FC-9732-CAD6F10B1A66}" presName="txSpace" presStyleCnt="0"/>
      <dgm:spPr/>
    </dgm:pt>
    <dgm:pt modelId="{698F5240-B824-4218-9649-D379BA1936A4}" type="pres">
      <dgm:prSet presAssocID="{44B24D08-442F-48FC-9732-CAD6F10B1A66}" presName="desTx" presStyleLbl="revTx" presStyleIdx="3" presStyleCnt="4">
        <dgm:presLayoutVars/>
      </dgm:prSet>
      <dgm:spPr/>
    </dgm:pt>
  </dgm:ptLst>
  <dgm:cxnLst>
    <dgm:cxn modelId="{7426FB10-6727-4272-8287-EDC1CDD8A11E}" type="presOf" srcId="{1211DB84-7C75-45C1-8DB8-F3DDD24330C0}" destId="{698F5240-B824-4218-9649-D379BA1936A4}" srcOrd="0" destOrd="2" presId="urn:microsoft.com/office/officeart/2018/5/layout/CenteredIconLabelDescriptionList"/>
    <dgm:cxn modelId="{EDC5BA12-AA5D-4B22-87C1-E8E7DE5CB513}" type="presOf" srcId="{AF68C05E-3F36-4351-AC54-56B4C8DED393}" destId="{698F5240-B824-4218-9649-D379BA1936A4}" srcOrd="0" destOrd="0" presId="urn:microsoft.com/office/officeart/2018/5/layout/CenteredIconLabelDescriptionList"/>
    <dgm:cxn modelId="{D7C97716-47F7-4E60-91B2-64569DBB39F6}" srcId="{42074F82-BDA7-4FB1-89E3-A401D2721EFE}" destId="{BDDC5EBD-D41F-44C5-8FE1-D93B65D8C4D3}" srcOrd="0" destOrd="0" parTransId="{DC7F993C-70B3-4836-9526-47357E561460}" sibTransId="{B3AF3A23-ADE8-4306-AB74-E73D6F9C4674}"/>
    <dgm:cxn modelId="{CB935137-5AB4-4AFE-ACA2-4A9A5D6FF5A7}" srcId="{44B24D08-442F-48FC-9732-CAD6F10B1A66}" destId="{4EC3954F-20BE-4914-9EEE-220DF104FA29}" srcOrd="1" destOrd="0" parTransId="{2FD71391-3952-45F5-8884-19DD4D21E4F7}" sibTransId="{C8E5B903-C5B6-442E-B1BE-07C554945806}"/>
    <dgm:cxn modelId="{462B803F-943C-4439-8157-1863BB5B9A32}" type="presOf" srcId="{BDDC5EBD-D41F-44C5-8FE1-D93B65D8C4D3}" destId="{8D765E0F-6D18-4F61-A1BF-F0B3E50146F6}" srcOrd="0" destOrd="0" presId="urn:microsoft.com/office/officeart/2018/5/layout/CenteredIconLabelDescriptionList"/>
    <dgm:cxn modelId="{F4708442-A671-4CD4-9A5D-C427F24ADCB4}" type="presOf" srcId="{42074F82-BDA7-4FB1-89E3-A401D2721EFE}" destId="{0855DCCA-675C-42B8-9D5C-EF8D908BBC7A}" srcOrd="0" destOrd="0" presId="urn:microsoft.com/office/officeart/2018/5/layout/CenteredIconLabelDescriptionList"/>
    <dgm:cxn modelId="{06725063-52EB-4FC3-A49C-690DBE52EA8C}" srcId="{44B24D08-442F-48FC-9732-CAD6F10B1A66}" destId="{1211DB84-7C75-45C1-8DB8-F3DDD24330C0}" srcOrd="2" destOrd="0" parTransId="{32CC3215-78E2-45D0-9F43-CDCF5AF82996}" sibTransId="{2CCB090C-A409-4896-9A5A-81353B20913A}"/>
    <dgm:cxn modelId="{250DDC71-64FD-4036-89E4-6EBFADBD75CA}" srcId="{42074F82-BDA7-4FB1-89E3-A401D2721EFE}" destId="{44B24D08-442F-48FC-9732-CAD6F10B1A66}" srcOrd="1" destOrd="0" parTransId="{233EE7F4-C8E0-48C0-8C11-FEE3AA2D1236}" sibTransId="{24C286D6-44B1-4136-BAC3-5DCB1455B9B1}"/>
    <dgm:cxn modelId="{B1DB3E79-EC0E-4711-B3AA-12103C84E31D}" type="presOf" srcId="{4EC3954F-20BE-4914-9EEE-220DF104FA29}" destId="{698F5240-B824-4218-9649-D379BA1936A4}" srcOrd="0" destOrd="1" presId="urn:microsoft.com/office/officeart/2018/5/layout/CenteredIconLabelDescriptionList"/>
    <dgm:cxn modelId="{F6B83C7A-6428-4231-8166-78385CD164F6}" srcId="{44B24D08-442F-48FC-9732-CAD6F10B1A66}" destId="{AF68C05E-3F36-4351-AC54-56B4C8DED393}" srcOrd="0" destOrd="0" parTransId="{3C1ED5CB-25A5-4BB3-8907-E40551FDBEC8}" sibTransId="{44AFAD17-281D-4E96-9B71-E808CCE9F72B}"/>
    <dgm:cxn modelId="{8B2C34AE-9B56-4112-A16D-9B6ECB2B7A5C}" type="presOf" srcId="{44B24D08-442F-48FC-9732-CAD6F10B1A66}" destId="{0B4FEA6E-1C82-4E00-9E21-1B371F19F4BD}" srcOrd="0" destOrd="0" presId="urn:microsoft.com/office/officeart/2018/5/layout/CenteredIconLabelDescriptionList"/>
    <dgm:cxn modelId="{935549EB-C248-4941-AD06-8159B04BAE5F}" type="presParOf" srcId="{0855DCCA-675C-42B8-9D5C-EF8D908BBC7A}" destId="{A2832BFC-FCAE-45A6-8370-594513D5D326}" srcOrd="0" destOrd="0" presId="urn:microsoft.com/office/officeart/2018/5/layout/CenteredIconLabelDescriptionList"/>
    <dgm:cxn modelId="{241320C9-DD09-4524-9EE5-0A322972572E}" type="presParOf" srcId="{A2832BFC-FCAE-45A6-8370-594513D5D326}" destId="{1885A00F-AE7A-41ED-8359-41DF0D61B5F6}" srcOrd="0" destOrd="0" presId="urn:microsoft.com/office/officeart/2018/5/layout/CenteredIconLabelDescriptionList"/>
    <dgm:cxn modelId="{F223CDF3-1A06-4FC0-925A-2422536C8230}" type="presParOf" srcId="{A2832BFC-FCAE-45A6-8370-594513D5D326}" destId="{ED6C7729-0B98-4BAA-94BB-CCF07CF69760}" srcOrd="1" destOrd="0" presId="urn:microsoft.com/office/officeart/2018/5/layout/CenteredIconLabelDescriptionList"/>
    <dgm:cxn modelId="{3997FD28-1555-4921-9652-1B2B5A61AC09}" type="presParOf" srcId="{A2832BFC-FCAE-45A6-8370-594513D5D326}" destId="{8D765E0F-6D18-4F61-A1BF-F0B3E50146F6}" srcOrd="2" destOrd="0" presId="urn:microsoft.com/office/officeart/2018/5/layout/CenteredIconLabelDescriptionList"/>
    <dgm:cxn modelId="{B2A614A3-E5FC-4626-B1C9-C8CD46FDE0FD}" type="presParOf" srcId="{A2832BFC-FCAE-45A6-8370-594513D5D326}" destId="{08C48216-1411-44C4-A15E-EF5B3C62945B}" srcOrd="3" destOrd="0" presId="urn:microsoft.com/office/officeart/2018/5/layout/CenteredIconLabelDescriptionList"/>
    <dgm:cxn modelId="{791410C7-B445-4178-A813-0F613CF0C573}" type="presParOf" srcId="{A2832BFC-FCAE-45A6-8370-594513D5D326}" destId="{E7F89D3E-1C35-401E-A402-9FAC8F977D4F}" srcOrd="4" destOrd="0" presId="urn:microsoft.com/office/officeart/2018/5/layout/CenteredIconLabelDescriptionList"/>
    <dgm:cxn modelId="{F5559A56-70F6-45F3-A77A-ADFDF3C85B16}" type="presParOf" srcId="{0855DCCA-675C-42B8-9D5C-EF8D908BBC7A}" destId="{75159BDC-8082-4E06-897D-ADA05DCF47F4}" srcOrd="1" destOrd="0" presId="urn:microsoft.com/office/officeart/2018/5/layout/CenteredIconLabelDescriptionList"/>
    <dgm:cxn modelId="{BDD691A7-6918-4700-9D73-E569A4230FB4}" type="presParOf" srcId="{0855DCCA-675C-42B8-9D5C-EF8D908BBC7A}" destId="{337BA6E4-DBC9-49E9-8E94-1E7EAD65F742}" srcOrd="2" destOrd="0" presId="urn:microsoft.com/office/officeart/2018/5/layout/CenteredIconLabelDescriptionList"/>
    <dgm:cxn modelId="{BC649996-DA52-4FF9-83CD-A6CE18480D44}" type="presParOf" srcId="{337BA6E4-DBC9-49E9-8E94-1E7EAD65F742}" destId="{D2894D40-16BB-451D-B3F9-4D3664ACA552}" srcOrd="0" destOrd="0" presId="urn:microsoft.com/office/officeart/2018/5/layout/CenteredIconLabelDescriptionList"/>
    <dgm:cxn modelId="{715344F8-A27A-43C0-8DE1-4CCC22ABA093}" type="presParOf" srcId="{337BA6E4-DBC9-49E9-8E94-1E7EAD65F742}" destId="{143BB817-95C3-4A15-8307-C073E29299EC}" srcOrd="1" destOrd="0" presId="urn:microsoft.com/office/officeart/2018/5/layout/CenteredIconLabelDescriptionList"/>
    <dgm:cxn modelId="{63B98504-6FF1-477A-80BC-674DDA95321C}" type="presParOf" srcId="{337BA6E4-DBC9-49E9-8E94-1E7EAD65F742}" destId="{0B4FEA6E-1C82-4E00-9E21-1B371F19F4BD}" srcOrd="2" destOrd="0" presId="urn:microsoft.com/office/officeart/2018/5/layout/CenteredIconLabelDescriptionList"/>
    <dgm:cxn modelId="{33C5D688-A28F-4561-B5D1-AB6A277D801C}" type="presParOf" srcId="{337BA6E4-DBC9-49E9-8E94-1E7EAD65F742}" destId="{66B7F0A3-2296-46F5-AB67-8170518BF6BE}" srcOrd="3" destOrd="0" presId="urn:microsoft.com/office/officeart/2018/5/layout/CenteredIconLabelDescriptionList"/>
    <dgm:cxn modelId="{8B25B924-F933-4A60-B6DD-4755C3B2ED9C}" type="presParOf" srcId="{337BA6E4-DBC9-49E9-8E94-1E7EAD65F742}" destId="{698F5240-B824-4218-9649-D379BA1936A4}"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C15F980-758D-4791-9C36-78CA7D8720EF}" type="doc">
      <dgm:prSet loTypeId="urn:microsoft.com/office/officeart/2005/8/layout/venn2" loCatId="relationship" qsTypeId="urn:microsoft.com/office/officeart/2005/8/quickstyle/simple1" qsCatId="simple" csTypeId="urn:microsoft.com/office/officeart/2005/8/colors/accent1_2" csCatId="accent1" phldr="1"/>
      <dgm:spPr/>
      <dgm:t>
        <a:bodyPr/>
        <a:lstStyle/>
        <a:p>
          <a:endParaRPr lang="en-US"/>
        </a:p>
      </dgm:t>
    </dgm:pt>
    <dgm:pt modelId="{B98835F0-87D0-481D-AE69-5CD1CAF021E3}">
      <dgm:prSet/>
      <dgm:spPr>
        <a:solidFill>
          <a:schemeClr val="accent2">
            <a:lumMod val="50000"/>
          </a:schemeClr>
        </a:solidFill>
      </dgm:spPr>
      <dgm:t>
        <a:bodyPr/>
        <a:lstStyle/>
        <a:p>
          <a:r>
            <a:rPr lang="en-US"/>
            <a:t>Activity </a:t>
          </a:r>
        </a:p>
      </dgm:t>
    </dgm:pt>
    <dgm:pt modelId="{4B37D28B-A559-45A6-8C72-1C6A68EA18B4}" type="parTrans" cxnId="{63E55E3B-7EDE-4CD4-BF32-B582DEAD2404}">
      <dgm:prSet/>
      <dgm:spPr/>
      <dgm:t>
        <a:bodyPr/>
        <a:lstStyle/>
        <a:p>
          <a:endParaRPr lang="en-US"/>
        </a:p>
      </dgm:t>
    </dgm:pt>
    <dgm:pt modelId="{23CDB0EE-3F5B-4D55-BF72-C77602AD9B3E}" type="sibTrans" cxnId="{63E55E3B-7EDE-4CD4-BF32-B582DEAD2404}">
      <dgm:prSet/>
      <dgm:spPr/>
      <dgm:t>
        <a:bodyPr/>
        <a:lstStyle/>
        <a:p>
          <a:endParaRPr lang="en-US"/>
        </a:p>
      </dgm:t>
    </dgm:pt>
    <dgm:pt modelId="{D9CFCCFA-07E4-4BC4-982D-3FA3FD1885A2}">
      <dgm:prSet/>
      <dgm:spPr/>
      <dgm:t>
        <a:bodyPr/>
        <a:lstStyle/>
        <a:p>
          <a:r>
            <a:rPr lang="en-US" dirty="0"/>
            <a:t>Dataset</a:t>
          </a:r>
        </a:p>
      </dgm:t>
    </dgm:pt>
    <dgm:pt modelId="{A8E85692-581F-426F-9326-B83F1577BF7E}" type="sibTrans" cxnId="{D398C497-503C-4BD9-93DD-E6384C255338}">
      <dgm:prSet/>
      <dgm:spPr/>
      <dgm:t>
        <a:bodyPr/>
        <a:lstStyle/>
        <a:p>
          <a:endParaRPr lang="en-US"/>
        </a:p>
      </dgm:t>
    </dgm:pt>
    <dgm:pt modelId="{99743892-13A9-49D9-959F-A1417E109F8A}" type="parTrans" cxnId="{D398C497-503C-4BD9-93DD-E6384C255338}">
      <dgm:prSet/>
      <dgm:spPr/>
      <dgm:t>
        <a:bodyPr/>
        <a:lstStyle/>
        <a:p>
          <a:endParaRPr lang="en-US"/>
        </a:p>
      </dgm:t>
    </dgm:pt>
    <dgm:pt modelId="{BC0ECF16-1663-4012-83F9-F8FC81257CFF}">
      <dgm:prSet/>
      <dgm:spPr>
        <a:solidFill>
          <a:srgbClr val="0070C0"/>
        </a:solidFill>
        <a:ln>
          <a:solidFill>
            <a:schemeClr val="accent1"/>
          </a:solidFill>
        </a:ln>
        <a:effectLst>
          <a:outerShdw blurRad="63500" sx="102000" sy="102000" algn="ctr" rotWithShape="0">
            <a:prstClr val="black">
              <a:alpha val="40000"/>
            </a:prstClr>
          </a:outerShdw>
        </a:effectLst>
      </dgm:spPr>
      <dgm:t>
        <a:bodyPr/>
        <a:lstStyle/>
        <a:p>
          <a:r>
            <a:rPr lang="en-US"/>
            <a:t>Pipeline</a:t>
          </a:r>
        </a:p>
      </dgm:t>
    </dgm:pt>
    <dgm:pt modelId="{71946D78-B58D-46EC-A294-422B8186CA5D}" type="sibTrans" cxnId="{2D7C61E1-597F-442F-891F-ADE53444E55F}">
      <dgm:prSet/>
      <dgm:spPr/>
      <dgm:t>
        <a:bodyPr/>
        <a:lstStyle/>
        <a:p>
          <a:endParaRPr lang="en-US"/>
        </a:p>
      </dgm:t>
    </dgm:pt>
    <dgm:pt modelId="{2D1C0A3F-CD27-4A9F-8AA1-914DE0558D22}" type="parTrans" cxnId="{2D7C61E1-597F-442F-891F-ADE53444E55F}">
      <dgm:prSet/>
      <dgm:spPr/>
      <dgm:t>
        <a:bodyPr/>
        <a:lstStyle/>
        <a:p>
          <a:endParaRPr lang="en-US"/>
        </a:p>
      </dgm:t>
    </dgm:pt>
    <dgm:pt modelId="{0326B564-60EF-48EB-8377-81F1C9DFD9E1}" type="pres">
      <dgm:prSet presAssocID="{0C15F980-758D-4791-9C36-78CA7D8720EF}" presName="Name0" presStyleCnt="0">
        <dgm:presLayoutVars>
          <dgm:chMax val="7"/>
          <dgm:resizeHandles val="exact"/>
        </dgm:presLayoutVars>
      </dgm:prSet>
      <dgm:spPr/>
    </dgm:pt>
    <dgm:pt modelId="{3EED312F-4709-49A2-9BF1-5A76F6C22810}" type="pres">
      <dgm:prSet presAssocID="{0C15F980-758D-4791-9C36-78CA7D8720EF}" presName="comp1" presStyleCnt="0"/>
      <dgm:spPr/>
    </dgm:pt>
    <dgm:pt modelId="{F3CEF8C6-1530-4BCE-B942-7DE06BEA85F6}" type="pres">
      <dgm:prSet presAssocID="{0C15F980-758D-4791-9C36-78CA7D8720EF}" presName="circle1" presStyleLbl="node1" presStyleIdx="0" presStyleCnt="3"/>
      <dgm:spPr/>
    </dgm:pt>
    <dgm:pt modelId="{1D1A81F1-9FA9-4AA0-9FCC-6BA4CB412F0D}" type="pres">
      <dgm:prSet presAssocID="{0C15F980-758D-4791-9C36-78CA7D8720EF}" presName="c1text" presStyleLbl="node1" presStyleIdx="0" presStyleCnt="3">
        <dgm:presLayoutVars>
          <dgm:bulletEnabled val="1"/>
        </dgm:presLayoutVars>
      </dgm:prSet>
      <dgm:spPr/>
    </dgm:pt>
    <dgm:pt modelId="{1012B071-EA7E-401C-B841-E2FC313FC571}" type="pres">
      <dgm:prSet presAssocID="{0C15F980-758D-4791-9C36-78CA7D8720EF}" presName="comp2" presStyleCnt="0"/>
      <dgm:spPr/>
    </dgm:pt>
    <dgm:pt modelId="{85AD44B7-FD7D-40E6-9221-22E1C90A8314}" type="pres">
      <dgm:prSet presAssocID="{0C15F980-758D-4791-9C36-78CA7D8720EF}" presName="circle2" presStyleLbl="node1" presStyleIdx="1" presStyleCnt="3"/>
      <dgm:spPr/>
    </dgm:pt>
    <dgm:pt modelId="{2F545E60-944E-4A71-B7D6-2D15BE490343}" type="pres">
      <dgm:prSet presAssocID="{0C15F980-758D-4791-9C36-78CA7D8720EF}" presName="c2text" presStyleLbl="node1" presStyleIdx="1" presStyleCnt="3">
        <dgm:presLayoutVars>
          <dgm:bulletEnabled val="1"/>
        </dgm:presLayoutVars>
      </dgm:prSet>
      <dgm:spPr/>
    </dgm:pt>
    <dgm:pt modelId="{D249B127-82E5-461F-80D6-79B81974C1A5}" type="pres">
      <dgm:prSet presAssocID="{0C15F980-758D-4791-9C36-78CA7D8720EF}" presName="comp3" presStyleCnt="0"/>
      <dgm:spPr/>
    </dgm:pt>
    <dgm:pt modelId="{087FD199-B0A0-4F14-A3EC-0531E7CE5B25}" type="pres">
      <dgm:prSet presAssocID="{0C15F980-758D-4791-9C36-78CA7D8720EF}" presName="circle3" presStyleLbl="node1" presStyleIdx="2" presStyleCnt="3"/>
      <dgm:spPr/>
    </dgm:pt>
    <dgm:pt modelId="{B450B4AB-792E-40DC-9B36-79725C07F57F}" type="pres">
      <dgm:prSet presAssocID="{0C15F980-758D-4791-9C36-78CA7D8720EF}" presName="c3text" presStyleLbl="node1" presStyleIdx="2" presStyleCnt="3">
        <dgm:presLayoutVars>
          <dgm:bulletEnabled val="1"/>
        </dgm:presLayoutVars>
      </dgm:prSet>
      <dgm:spPr/>
    </dgm:pt>
  </dgm:ptLst>
  <dgm:cxnLst>
    <dgm:cxn modelId="{63E55E3B-7EDE-4CD4-BF32-B582DEAD2404}" srcId="{0C15F980-758D-4791-9C36-78CA7D8720EF}" destId="{B98835F0-87D0-481D-AE69-5CD1CAF021E3}" srcOrd="1" destOrd="0" parTransId="{4B37D28B-A559-45A6-8C72-1C6A68EA18B4}" sibTransId="{23CDB0EE-3F5B-4D55-BF72-C77602AD9B3E}"/>
    <dgm:cxn modelId="{FA68E851-65EA-46ED-BF6B-2D0E9C5EFB1E}" type="presOf" srcId="{B98835F0-87D0-481D-AE69-5CD1CAF021E3}" destId="{2F545E60-944E-4A71-B7D6-2D15BE490343}" srcOrd="1" destOrd="0" presId="urn:microsoft.com/office/officeart/2005/8/layout/venn2"/>
    <dgm:cxn modelId="{CD528186-F2A6-4C96-AA89-209B17B0C6C7}" type="presOf" srcId="{B98835F0-87D0-481D-AE69-5CD1CAF021E3}" destId="{85AD44B7-FD7D-40E6-9221-22E1C90A8314}" srcOrd="0" destOrd="0" presId="urn:microsoft.com/office/officeart/2005/8/layout/venn2"/>
    <dgm:cxn modelId="{D398C497-503C-4BD9-93DD-E6384C255338}" srcId="{0C15F980-758D-4791-9C36-78CA7D8720EF}" destId="{D9CFCCFA-07E4-4BC4-982D-3FA3FD1885A2}" srcOrd="2" destOrd="0" parTransId="{99743892-13A9-49D9-959F-A1417E109F8A}" sibTransId="{A8E85692-581F-426F-9326-B83F1577BF7E}"/>
    <dgm:cxn modelId="{8BDC17A8-AAFD-4C2B-9F17-DDDE4DB17FCE}" type="presOf" srcId="{0C15F980-758D-4791-9C36-78CA7D8720EF}" destId="{0326B564-60EF-48EB-8377-81F1C9DFD9E1}" srcOrd="0" destOrd="0" presId="urn:microsoft.com/office/officeart/2005/8/layout/venn2"/>
    <dgm:cxn modelId="{1EA93FC7-F1F5-4CF4-88B1-7216F312A0B7}" type="presOf" srcId="{BC0ECF16-1663-4012-83F9-F8FC81257CFF}" destId="{F3CEF8C6-1530-4BCE-B942-7DE06BEA85F6}" srcOrd="0" destOrd="0" presId="urn:microsoft.com/office/officeart/2005/8/layout/venn2"/>
    <dgm:cxn modelId="{2D7C61E1-597F-442F-891F-ADE53444E55F}" srcId="{0C15F980-758D-4791-9C36-78CA7D8720EF}" destId="{BC0ECF16-1663-4012-83F9-F8FC81257CFF}" srcOrd="0" destOrd="0" parTransId="{2D1C0A3F-CD27-4A9F-8AA1-914DE0558D22}" sibTransId="{71946D78-B58D-46EC-A294-422B8186CA5D}"/>
    <dgm:cxn modelId="{4DAF2AF1-A65F-4F96-B684-15B2E5A9680C}" type="presOf" srcId="{D9CFCCFA-07E4-4BC4-982D-3FA3FD1885A2}" destId="{087FD199-B0A0-4F14-A3EC-0531E7CE5B25}" srcOrd="0" destOrd="0" presId="urn:microsoft.com/office/officeart/2005/8/layout/venn2"/>
    <dgm:cxn modelId="{C40AC3FB-C571-427F-AB6E-AA61AEF657C0}" type="presOf" srcId="{D9CFCCFA-07E4-4BC4-982D-3FA3FD1885A2}" destId="{B450B4AB-792E-40DC-9B36-79725C07F57F}" srcOrd="1" destOrd="0" presId="urn:microsoft.com/office/officeart/2005/8/layout/venn2"/>
    <dgm:cxn modelId="{DB41FFFF-645E-42F4-9F13-B20C9069FFDA}" type="presOf" srcId="{BC0ECF16-1663-4012-83F9-F8FC81257CFF}" destId="{1D1A81F1-9FA9-4AA0-9FCC-6BA4CB412F0D}" srcOrd="1" destOrd="0" presId="urn:microsoft.com/office/officeart/2005/8/layout/venn2"/>
    <dgm:cxn modelId="{D9EB7890-30DB-4A56-AD4C-C43D7B1BCF6B}" type="presParOf" srcId="{0326B564-60EF-48EB-8377-81F1C9DFD9E1}" destId="{3EED312F-4709-49A2-9BF1-5A76F6C22810}" srcOrd="0" destOrd="0" presId="urn:microsoft.com/office/officeart/2005/8/layout/venn2"/>
    <dgm:cxn modelId="{FE039F12-8455-4BC2-B999-1EB05E295148}" type="presParOf" srcId="{3EED312F-4709-49A2-9BF1-5A76F6C22810}" destId="{F3CEF8C6-1530-4BCE-B942-7DE06BEA85F6}" srcOrd="0" destOrd="0" presId="urn:microsoft.com/office/officeart/2005/8/layout/venn2"/>
    <dgm:cxn modelId="{B754A07A-8194-464F-9183-FA2B19B7D420}" type="presParOf" srcId="{3EED312F-4709-49A2-9BF1-5A76F6C22810}" destId="{1D1A81F1-9FA9-4AA0-9FCC-6BA4CB412F0D}" srcOrd="1" destOrd="0" presId="urn:microsoft.com/office/officeart/2005/8/layout/venn2"/>
    <dgm:cxn modelId="{7EDDCD3B-332C-4A03-99EE-DDEAFD3C5665}" type="presParOf" srcId="{0326B564-60EF-48EB-8377-81F1C9DFD9E1}" destId="{1012B071-EA7E-401C-B841-E2FC313FC571}" srcOrd="1" destOrd="0" presId="urn:microsoft.com/office/officeart/2005/8/layout/venn2"/>
    <dgm:cxn modelId="{8D8F569D-57B7-4136-8AB9-FB1409341318}" type="presParOf" srcId="{1012B071-EA7E-401C-B841-E2FC313FC571}" destId="{85AD44B7-FD7D-40E6-9221-22E1C90A8314}" srcOrd="0" destOrd="0" presId="urn:microsoft.com/office/officeart/2005/8/layout/venn2"/>
    <dgm:cxn modelId="{52AFEEB7-1E2B-48CA-A316-0298AFD2F503}" type="presParOf" srcId="{1012B071-EA7E-401C-B841-E2FC313FC571}" destId="{2F545E60-944E-4A71-B7D6-2D15BE490343}" srcOrd="1" destOrd="0" presId="urn:microsoft.com/office/officeart/2005/8/layout/venn2"/>
    <dgm:cxn modelId="{076B17B1-DB75-4E2F-A218-8221FB7134EF}" type="presParOf" srcId="{0326B564-60EF-48EB-8377-81F1C9DFD9E1}" destId="{D249B127-82E5-461F-80D6-79B81974C1A5}" srcOrd="2" destOrd="0" presId="urn:microsoft.com/office/officeart/2005/8/layout/venn2"/>
    <dgm:cxn modelId="{238002C6-CE8B-48DC-B6FA-DD2B147D6D0A}" type="presParOf" srcId="{D249B127-82E5-461F-80D6-79B81974C1A5}" destId="{087FD199-B0A0-4F14-A3EC-0531E7CE5B25}" srcOrd="0" destOrd="0" presId="urn:microsoft.com/office/officeart/2005/8/layout/venn2"/>
    <dgm:cxn modelId="{220BA15A-5F62-4E2E-BFC3-9CE4982E01E0}" type="presParOf" srcId="{D249B127-82E5-461F-80D6-79B81974C1A5}" destId="{B450B4AB-792E-40DC-9B36-79725C07F57F}" srcOrd="1" destOrd="0" presId="urn:microsoft.com/office/officeart/2005/8/layout/ven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9A3B596-A3B1-4967-8C6B-2AB212F6CF12}" type="doc">
      <dgm:prSet loTypeId="urn:microsoft.com/office/officeart/2018/5/layout/IconCircle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37D191DA-C4FF-4FFB-AC5C-18E9B68224BE}">
      <dgm:prSet/>
      <dgm:spPr/>
      <dgm:t>
        <a:bodyPr/>
        <a:lstStyle/>
        <a:p>
          <a:pPr>
            <a:lnSpc>
              <a:spcPct val="100000"/>
            </a:lnSpc>
            <a:defRPr cap="all"/>
          </a:pPr>
          <a:r>
            <a:rPr lang="en-US" b="1"/>
            <a:t>Events – Entire Dataset</a:t>
          </a:r>
          <a:endParaRPr lang="en-US"/>
        </a:p>
      </dgm:t>
    </dgm:pt>
    <dgm:pt modelId="{265ECD00-0C06-4ADF-9026-DA6D04D23B0A}" type="parTrans" cxnId="{0CB12207-0842-48CB-BDDA-174EA405EB7A}">
      <dgm:prSet/>
      <dgm:spPr/>
      <dgm:t>
        <a:bodyPr/>
        <a:lstStyle/>
        <a:p>
          <a:endParaRPr lang="en-US"/>
        </a:p>
      </dgm:t>
    </dgm:pt>
    <dgm:pt modelId="{5B2AC866-A752-4A1E-B197-A0C7097FB8E9}" type="sibTrans" cxnId="{0CB12207-0842-48CB-BDDA-174EA405EB7A}">
      <dgm:prSet/>
      <dgm:spPr/>
      <dgm:t>
        <a:bodyPr/>
        <a:lstStyle/>
        <a:p>
          <a:endParaRPr lang="en-US"/>
        </a:p>
      </dgm:t>
    </dgm:pt>
    <dgm:pt modelId="{5FDFF0C4-9FE5-468B-AE4C-DDE7833112FE}">
      <dgm:prSet/>
      <dgm:spPr/>
      <dgm:t>
        <a:bodyPr/>
        <a:lstStyle/>
        <a:p>
          <a:pPr>
            <a:lnSpc>
              <a:spcPct val="100000"/>
            </a:lnSpc>
            <a:defRPr cap="all"/>
          </a:pPr>
          <a:r>
            <a:rPr lang="en-US" b="1"/>
            <a:t>Objects – A column of your dataset</a:t>
          </a:r>
          <a:endParaRPr lang="en-US"/>
        </a:p>
      </dgm:t>
    </dgm:pt>
    <dgm:pt modelId="{4261AA1A-7664-4684-9A22-A94DBB856F8E}" type="parTrans" cxnId="{61C92884-EBB6-4422-B4D4-925DEE10D466}">
      <dgm:prSet/>
      <dgm:spPr/>
      <dgm:t>
        <a:bodyPr/>
        <a:lstStyle/>
        <a:p>
          <a:endParaRPr lang="en-US"/>
        </a:p>
      </dgm:t>
    </dgm:pt>
    <dgm:pt modelId="{FBB85F40-6748-4646-BDE0-8B4EB17C2B86}" type="sibTrans" cxnId="{61C92884-EBB6-4422-B4D4-925DEE10D466}">
      <dgm:prSet/>
      <dgm:spPr/>
      <dgm:t>
        <a:bodyPr/>
        <a:lstStyle/>
        <a:p>
          <a:endParaRPr lang="en-US"/>
        </a:p>
      </dgm:t>
    </dgm:pt>
    <dgm:pt modelId="{E178F8AC-09D2-49D5-89E6-E99D7243175F}">
      <dgm:prSet/>
      <dgm:spPr/>
      <dgm:t>
        <a:bodyPr/>
        <a:lstStyle/>
        <a:p>
          <a:pPr>
            <a:lnSpc>
              <a:spcPct val="100000"/>
            </a:lnSpc>
            <a:defRPr cap="all"/>
          </a:pPr>
          <a:r>
            <a:rPr lang="en-US" b="1" dirty="0"/>
            <a:t>Triggers – Conditions set to monitor your events and </a:t>
          </a:r>
          <a:r>
            <a:rPr lang="en-US" b="1"/>
            <a:t>initiate action</a:t>
          </a:r>
          <a:endParaRPr lang="en-US"/>
        </a:p>
      </dgm:t>
    </dgm:pt>
    <dgm:pt modelId="{DD6D756E-3366-4F72-B659-519FDD919AD9}" type="parTrans" cxnId="{CB5979B8-2C9F-4779-B73F-12A44D6F67FD}">
      <dgm:prSet/>
      <dgm:spPr/>
      <dgm:t>
        <a:bodyPr/>
        <a:lstStyle/>
        <a:p>
          <a:endParaRPr lang="en-US"/>
        </a:p>
      </dgm:t>
    </dgm:pt>
    <dgm:pt modelId="{16C9B91D-341A-40A6-B3AE-0B3D01C4A185}" type="sibTrans" cxnId="{CB5979B8-2C9F-4779-B73F-12A44D6F67FD}">
      <dgm:prSet/>
      <dgm:spPr/>
      <dgm:t>
        <a:bodyPr/>
        <a:lstStyle/>
        <a:p>
          <a:endParaRPr lang="en-US"/>
        </a:p>
      </dgm:t>
    </dgm:pt>
    <dgm:pt modelId="{464079A3-E825-4DFA-957B-520C4931A55F}" type="pres">
      <dgm:prSet presAssocID="{A9A3B596-A3B1-4967-8C6B-2AB212F6CF12}" presName="root" presStyleCnt="0">
        <dgm:presLayoutVars>
          <dgm:dir/>
          <dgm:resizeHandles val="exact"/>
        </dgm:presLayoutVars>
      </dgm:prSet>
      <dgm:spPr/>
    </dgm:pt>
    <dgm:pt modelId="{E57E570E-D59D-426D-BC78-15429DBBCBA0}" type="pres">
      <dgm:prSet presAssocID="{37D191DA-C4FF-4FFB-AC5C-18E9B68224BE}" presName="compNode" presStyleCnt="0"/>
      <dgm:spPr/>
    </dgm:pt>
    <dgm:pt modelId="{2810923D-D105-4F54-8559-721F0CE902A4}" type="pres">
      <dgm:prSet presAssocID="{37D191DA-C4FF-4FFB-AC5C-18E9B68224BE}" presName="iconBgRect" presStyleLbl="bgShp" presStyleIdx="0" presStyleCnt="3"/>
      <dgm:spPr/>
    </dgm:pt>
    <dgm:pt modelId="{F7A1387A-70EF-4086-8732-4A8B43DF1BD8}" type="pres">
      <dgm:prSet presAssocID="{37D191DA-C4FF-4FFB-AC5C-18E9B68224B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A4394F9A-CA3B-4B0A-89F9-C8D313624D9C}" type="pres">
      <dgm:prSet presAssocID="{37D191DA-C4FF-4FFB-AC5C-18E9B68224BE}" presName="spaceRect" presStyleCnt="0"/>
      <dgm:spPr/>
    </dgm:pt>
    <dgm:pt modelId="{949E96EA-9AD0-41B2-A259-3B34F328AB3F}" type="pres">
      <dgm:prSet presAssocID="{37D191DA-C4FF-4FFB-AC5C-18E9B68224BE}" presName="textRect" presStyleLbl="revTx" presStyleIdx="0" presStyleCnt="3">
        <dgm:presLayoutVars>
          <dgm:chMax val="1"/>
          <dgm:chPref val="1"/>
        </dgm:presLayoutVars>
      </dgm:prSet>
      <dgm:spPr/>
    </dgm:pt>
    <dgm:pt modelId="{053EDF1B-25BE-4FB4-A918-B3B0376EC280}" type="pres">
      <dgm:prSet presAssocID="{5B2AC866-A752-4A1E-B197-A0C7097FB8E9}" presName="sibTrans" presStyleCnt="0"/>
      <dgm:spPr/>
    </dgm:pt>
    <dgm:pt modelId="{7E6806B3-7133-4781-BEA3-D81BEE26672F}" type="pres">
      <dgm:prSet presAssocID="{5FDFF0C4-9FE5-468B-AE4C-DDE7833112FE}" presName="compNode" presStyleCnt="0"/>
      <dgm:spPr/>
    </dgm:pt>
    <dgm:pt modelId="{75C3AB72-BFCE-4562-9600-564C14AF0750}" type="pres">
      <dgm:prSet presAssocID="{5FDFF0C4-9FE5-468B-AE4C-DDE7833112FE}" presName="iconBgRect" presStyleLbl="bgShp" presStyleIdx="1" presStyleCnt="3"/>
      <dgm:spPr/>
    </dgm:pt>
    <dgm:pt modelId="{ACEF0471-6A22-47CB-863B-93A26078210A}" type="pres">
      <dgm:prSet presAssocID="{5FDFF0C4-9FE5-468B-AE4C-DDE7833112FE}"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able"/>
        </a:ext>
      </dgm:extLst>
    </dgm:pt>
    <dgm:pt modelId="{E1A233D9-9331-4ACA-A8C6-B88BF166B7EC}" type="pres">
      <dgm:prSet presAssocID="{5FDFF0C4-9FE5-468B-AE4C-DDE7833112FE}" presName="spaceRect" presStyleCnt="0"/>
      <dgm:spPr/>
    </dgm:pt>
    <dgm:pt modelId="{F61BB207-641A-470A-A4C6-76EEF758977C}" type="pres">
      <dgm:prSet presAssocID="{5FDFF0C4-9FE5-468B-AE4C-DDE7833112FE}" presName="textRect" presStyleLbl="revTx" presStyleIdx="1" presStyleCnt="3">
        <dgm:presLayoutVars>
          <dgm:chMax val="1"/>
          <dgm:chPref val="1"/>
        </dgm:presLayoutVars>
      </dgm:prSet>
      <dgm:spPr/>
    </dgm:pt>
    <dgm:pt modelId="{4C082AD7-E1A2-4450-9EEB-BA9FF38A2927}" type="pres">
      <dgm:prSet presAssocID="{FBB85F40-6748-4646-BDE0-8B4EB17C2B86}" presName="sibTrans" presStyleCnt="0"/>
      <dgm:spPr/>
    </dgm:pt>
    <dgm:pt modelId="{2EF3717C-8F43-470C-8971-4344E6A7F572}" type="pres">
      <dgm:prSet presAssocID="{E178F8AC-09D2-49D5-89E6-E99D7243175F}" presName="compNode" presStyleCnt="0"/>
      <dgm:spPr/>
    </dgm:pt>
    <dgm:pt modelId="{F11FF426-8C10-4A37-844E-78174413E086}" type="pres">
      <dgm:prSet presAssocID="{E178F8AC-09D2-49D5-89E6-E99D7243175F}" presName="iconBgRect" presStyleLbl="bgShp" presStyleIdx="2" presStyleCnt="3"/>
      <dgm:spPr/>
    </dgm:pt>
    <dgm:pt modelId="{A927D0C8-61F8-4CF1-B455-B2388D107869}" type="pres">
      <dgm:prSet presAssocID="{E178F8AC-09D2-49D5-89E6-E99D7243175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ingle gear"/>
        </a:ext>
      </dgm:extLst>
    </dgm:pt>
    <dgm:pt modelId="{8E821C4D-08E9-4099-BE89-621D0C5AC6B6}" type="pres">
      <dgm:prSet presAssocID="{E178F8AC-09D2-49D5-89E6-E99D7243175F}" presName="spaceRect" presStyleCnt="0"/>
      <dgm:spPr/>
    </dgm:pt>
    <dgm:pt modelId="{83EC1546-BD6A-40F8-B722-B84278121D4F}" type="pres">
      <dgm:prSet presAssocID="{E178F8AC-09D2-49D5-89E6-E99D7243175F}" presName="textRect" presStyleLbl="revTx" presStyleIdx="2" presStyleCnt="3">
        <dgm:presLayoutVars>
          <dgm:chMax val="1"/>
          <dgm:chPref val="1"/>
        </dgm:presLayoutVars>
      </dgm:prSet>
      <dgm:spPr/>
    </dgm:pt>
  </dgm:ptLst>
  <dgm:cxnLst>
    <dgm:cxn modelId="{0CB12207-0842-48CB-BDDA-174EA405EB7A}" srcId="{A9A3B596-A3B1-4967-8C6B-2AB212F6CF12}" destId="{37D191DA-C4FF-4FFB-AC5C-18E9B68224BE}" srcOrd="0" destOrd="0" parTransId="{265ECD00-0C06-4ADF-9026-DA6D04D23B0A}" sibTransId="{5B2AC866-A752-4A1E-B197-A0C7097FB8E9}"/>
    <dgm:cxn modelId="{3FD2DC2A-FA02-4ED7-B7D5-A713247D1C75}" type="presOf" srcId="{37D191DA-C4FF-4FFB-AC5C-18E9B68224BE}" destId="{949E96EA-9AD0-41B2-A259-3B34F328AB3F}" srcOrd="0" destOrd="0" presId="urn:microsoft.com/office/officeart/2018/5/layout/IconCircleLabelList"/>
    <dgm:cxn modelId="{73F08C6D-1C8B-4C85-9A2F-33CA224FF46B}" type="presOf" srcId="{A9A3B596-A3B1-4967-8C6B-2AB212F6CF12}" destId="{464079A3-E825-4DFA-957B-520C4931A55F}" srcOrd="0" destOrd="0" presId="urn:microsoft.com/office/officeart/2018/5/layout/IconCircleLabelList"/>
    <dgm:cxn modelId="{61C92884-EBB6-4422-B4D4-925DEE10D466}" srcId="{A9A3B596-A3B1-4967-8C6B-2AB212F6CF12}" destId="{5FDFF0C4-9FE5-468B-AE4C-DDE7833112FE}" srcOrd="1" destOrd="0" parTransId="{4261AA1A-7664-4684-9A22-A94DBB856F8E}" sibTransId="{FBB85F40-6748-4646-BDE0-8B4EB17C2B86}"/>
    <dgm:cxn modelId="{43D8A88A-4C90-43C4-A83E-9031BF1618C4}" type="presOf" srcId="{5FDFF0C4-9FE5-468B-AE4C-DDE7833112FE}" destId="{F61BB207-641A-470A-A4C6-76EEF758977C}" srcOrd="0" destOrd="0" presId="urn:microsoft.com/office/officeart/2018/5/layout/IconCircleLabelList"/>
    <dgm:cxn modelId="{CB5979B8-2C9F-4779-B73F-12A44D6F67FD}" srcId="{A9A3B596-A3B1-4967-8C6B-2AB212F6CF12}" destId="{E178F8AC-09D2-49D5-89E6-E99D7243175F}" srcOrd="2" destOrd="0" parTransId="{DD6D756E-3366-4F72-B659-519FDD919AD9}" sibTransId="{16C9B91D-341A-40A6-B3AE-0B3D01C4A185}"/>
    <dgm:cxn modelId="{B16254D7-B41B-46DC-9235-02A47B9DC0DC}" type="presOf" srcId="{E178F8AC-09D2-49D5-89E6-E99D7243175F}" destId="{83EC1546-BD6A-40F8-B722-B84278121D4F}" srcOrd="0" destOrd="0" presId="urn:microsoft.com/office/officeart/2018/5/layout/IconCircleLabelList"/>
    <dgm:cxn modelId="{667A0560-D1C0-4B0B-804F-03D4A5648E2C}" type="presParOf" srcId="{464079A3-E825-4DFA-957B-520C4931A55F}" destId="{E57E570E-D59D-426D-BC78-15429DBBCBA0}" srcOrd="0" destOrd="0" presId="urn:microsoft.com/office/officeart/2018/5/layout/IconCircleLabelList"/>
    <dgm:cxn modelId="{7209A0CD-665A-4DCB-A7B7-A7C14B957C48}" type="presParOf" srcId="{E57E570E-D59D-426D-BC78-15429DBBCBA0}" destId="{2810923D-D105-4F54-8559-721F0CE902A4}" srcOrd="0" destOrd="0" presId="urn:microsoft.com/office/officeart/2018/5/layout/IconCircleLabelList"/>
    <dgm:cxn modelId="{958328CF-BA80-4C2C-AF4D-842E4333DA38}" type="presParOf" srcId="{E57E570E-D59D-426D-BC78-15429DBBCBA0}" destId="{F7A1387A-70EF-4086-8732-4A8B43DF1BD8}" srcOrd="1" destOrd="0" presId="urn:microsoft.com/office/officeart/2018/5/layout/IconCircleLabelList"/>
    <dgm:cxn modelId="{CBBBA3B9-05B5-4EFE-8C50-0640491A28CE}" type="presParOf" srcId="{E57E570E-D59D-426D-BC78-15429DBBCBA0}" destId="{A4394F9A-CA3B-4B0A-89F9-C8D313624D9C}" srcOrd="2" destOrd="0" presId="urn:microsoft.com/office/officeart/2018/5/layout/IconCircleLabelList"/>
    <dgm:cxn modelId="{518C04C2-D0F9-4BE3-AED0-3443EAAA5638}" type="presParOf" srcId="{E57E570E-D59D-426D-BC78-15429DBBCBA0}" destId="{949E96EA-9AD0-41B2-A259-3B34F328AB3F}" srcOrd="3" destOrd="0" presId="urn:microsoft.com/office/officeart/2018/5/layout/IconCircleLabelList"/>
    <dgm:cxn modelId="{21072848-556F-4931-91DE-E8A98BE6A709}" type="presParOf" srcId="{464079A3-E825-4DFA-957B-520C4931A55F}" destId="{053EDF1B-25BE-4FB4-A918-B3B0376EC280}" srcOrd="1" destOrd="0" presId="urn:microsoft.com/office/officeart/2018/5/layout/IconCircleLabelList"/>
    <dgm:cxn modelId="{7699C1CD-2730-49C9-9AEC-1E08A56B537E}" type="presParOf" srcId="{464079A3-E825-4DFA-957B-520C4931A55F}" destId="{7E6806B3-7133-4781-BEA3-D81BEE26672F}" srcOrd="2" destOrd="0" presId="urn:microsoft.com/office/officeart/2018/5/layout/IconCircleLabelList"/>
    <dgm:cxn modelId="{E97FF3F0-640B-4D12-864D-D946EFEF9423}" type="presParOf" srcId="{7E6806B3-7133-4781-BEA3-D81BEE26672F}" destId="{75C3AB72-BFCE-4562-9600-564C14AF0750}" srcOrd="0" destOrd="0" presId="urn:microsoft.com/office/officeart/2018/5/layout/IconCircleLabelList"/>
    <dgm:cxn modelId="{A21E3836-5F98-4584-B420-DE161ABB6CF5}" type="presParOf" srcId="{7E6806B3-7133-4781-BEA3-D81BEE26672F}" destId="{ACEF0471-6A22-47CB-863B-93A26078210A}" srcOrd="1" destOrd="0" presId="urn:microsoft.com/office/officeart/2018/5/layout/IconCircleLabelList"/>
    <dgm:cxn modelId="{85A56884-F68E-4B5C-B9D2-DE66A9D1A97A}" type="presParOf" srcId="{7E6806B3-7133-4781-BEA3-D81BEE26672F}" destId="{E1A233D9-9331-4ACA-A8C6-B88BF166B7EC}" srcOrd="2" destOrd="0" presId="urn:microsoft.com/office/officeart/2018/5/layout/IconCircleLabelList"/>
    <dgm:cxn modelId="{84689B06-245B-4562-A7AA-D2B388826194}" type="presParOf" srcId="{7E6806B3-7133-4781-BEA3-D81BEE26672F}" destId="{F61BB207-641A-470A-A4C6-76EEF758977C}" srcOrd="3" destOrd="0" presId="urn:microsoft.com/office/officeart/2018/5/layout/IconCircleLabelList"/>
    <dgm:cxn modelId="{F0506776-C7CA-4BEB-8345-49C3BDC5C079}" type="presParOf" srcId="{464079A3-E825-4DFA-957B-520C4931A55F}" destId="{4C082AD7-E1A2-4450-9EEB-BA9FF38A2927}" srcOrd="3" destOrd="0" presId="urn:microsoft.com/office/officeart/2018/5/layout/IconCircleLabelList"/>
    <dgm:cxn modelId="{4059FD4F-C321-4A3B-B1FF-0799C3845842}" type="presParOf" srcId="{464079A3-E825-4DFA-957B-520C4931A55F}" destId="{2EF3717C-8F43-470C-8971-4344E6A7F572}" srcOrd="4" destOrd="0" presId="urn:microsoft.com/office/officeart/2018/5/layout/IconCircleLabelList"/>
    <dgm:cxn modelId="{6DE7CF49-22A0-4E48-8030-1D55577AF892}" type="presParOf" srcId="{2EF3717C-8F43-470C-8971-4344E6A7F572}" destId="{F11FF426-8C10-4A37-844E-78174413E086}" srcOrd="0" destOrd="0" presId="urn:microsoft.com/office/officeart/2018/5/layout/IconCircleLabelList"/>
    <dgm:cxn modelId="{16A9D8F6-615B-4F60-A178-F335C99D3C0B}" type="presParOf" srcId="{2EF3717C-8F43-470C-8971-4344E6A7F572}" destId="{A927D0C8-61F8-4CF1-B455-B2388D107869}" srcOrd="1" destOrd="0" presId="urn:microsoft.com/office/officeart/2018/5/layout/IconCircleLabelList"/>
    <dgm:cxn modelId="{76BD7D92-31B1-464E-9F54-8CCF4092FFD8}" type="presParOf" srcId="{2EF3717C-8F43-470C-8971-4344E6A7F572}" destId="{8E821C4D-08E9-4099-BE89-621D0C5AC6B6}" srcOrd="2" destOrd="0" presId="urn:microsoft.com/office/officeart/2018/5/layout/IconCircleLabelList"/>
    <dgm:cxn modelId="{DD2FDE21-1DA9-483A-BED9-0ADAE9BF7CB8}" type="presParOf" srcId="{2EF3717C-8F43-470C-8971-4344E6A7F572}" destId="{83EC1546-BD6A-40F8-B722-B84278121D4F}"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85A00F-AE7A-41ED-8359-41DF0D61B5F6}">
      <dsp:nvSpPr>
        <dsp:cNvPr id="0" name=""/>
        <dsp:cNvSpPr/>
      </dsp:nvSpPr>
      <dsp:spPr>
        <a:xfrm>
          <a:off x="1872359" y="99728"/>
          <a:ext cx="1512000" cy="1512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D765E0F-6D18-4F61-A1BF-F0B3E50146F6}">
      <dsp:nvSpPr>
        <dsp:cNvPr id="0" name=""/>
        <dsp:cNvSpPr/>
      </dsp:nvSpPr>
      <dsp:spPr>
        <a:xfrm>
          <a:off x="468359" y="1755710"/>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90000"/>
            </a:lnSpc>
            <a:spcBef>
              <a:spcPct val="0"/>
            </a:spcBef>
            <a:spcAft>
              <a:spcPct val="35000"/>
            </a:spcAft>
            <a:buNone/>
            <a:defRPr b="1"/>
          </a:pPr>
          <a:r>
            <a:rPr lang="en-US" sz="3200" kern="1200" dirty="0">
              <a:solidFill>
                <a:schemeClr val="bg1"/>
              </a:solidFill>
            </a:rPr>
            <a:t>Announced in June 2023</a:t>
          </a:r>
        </a:p>
      </dsp:txBody>
      <dsp:txXfrm>
        <a:off x="468359" y="1755710"/>
        <a:ext cx="4320000" cy="648000"/>
      </dsp:txXfrm>
    </dsp:sp>
    <dsp:sp modelId="{E7F89D3E-1C35-401E-A402-9FAC8F977D4F}">
      <dsp:nvSpPr>
        <dsp:cNvPr id="0" name=""/>
        <dsp:cNvSpPr/>
      </dsp:nvSpPr>
      <dsp:spPr>
        <a:xfrm>
          <a:off x="468359" y="2470678"/>
          <a:ext cx="4320000" cy="977464"/>
        </a:xfrm>
        <a:prstGeom prst="rect">
          <a:avLst/>
        </a:prstGeom>
        <a:noFill/>
        <a:ln>
          <a:noFill/>
        </a:ln>
        <a:effectLst/>
      </dsp:spPr>
      <dsp:style>
        <a:lnRef idx="0">
          <a:scrgbClr r="0" g="0" b="0"/>
        </a:lnRef>
        <a:fillRef idx="0">
          <a:scrgbClr r="0" g="0" b="0"/>
        </a:fillRef>
        <a:effectRef idx="0">
          <a:scrgbClr r="0" g="0" b="0"/>
        </a:effectRef>
        <a:fontRef idx="minor"/>
      </dsp:style>
    </dsp:sp>
    <dsp:sp modelId="{D2894D40-16BB-451D-B3F9-4D3664ACA552}">
      <dsp:nvSpPr>
        <dsp:cNvPr id="0" name=""/>
        <dsp:cNvSpPr/>
      </dsp:nvSpPr>
      <dsp:spPr>
        <a:xfrm>
          <a:off x="6948360" y="99728"/>
          <a:ext cx="1512000" cy="151200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B4FEA6E-1C82-4E00-9E21-1B371F19F4BD}">
      <dsp:nvSpPr>
        <dsp:cNvPr id="0" name=""/>
        <dsp:cNvSpPr/>
      </dsp:nvSpPr>
      <dsp:spPr>
        <a:xfrm>
          <a:off x="5544360" y="1755710"/>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90000"/>
            </a:lnSpc>
            <a:spcBef>
              <a:spcPct val="0"/>
            </a:spcBef>
            <a:spcAft>
              <a:spcPct val="35000"/>
            </a:spcAft>
            <a:buNone/>
            <a:defRPr b="1"/>
          </a:pPr>
          <a:r>
            <a:rPr lang="en-US" sz="3200" kern="1200" dirty="0">
              <a:solidFill>
                <a:schemeClr val="bg1"/>
              </a:solidFill>
            </a:rPr>
            <a:t>Microsoft Fabric</a:t>
          </a:r>
        </a:p>
      </dsp:txBody>
      <dsp:txXfrm>
        <a:off x="5544360" y="1755710"/>
        <a:ext cx="4320000" cy="648000"/>
      </dsp:txXfrm>
    </dsp:sp>
    <dsp:sp modelId="{698F5240-B824-4218-9649-D379BA1936A4}">
      <dsp:nvSpPr>
        <dsp:cNvPr id="0" name=""/>
        <dsp:cNvSpPr/>
      </dsp:nvSpPr>
      <dsp:spPr>
        <a:xfrm>
          <a:off x="5544360" y="2470678"/>
          <a:ext cx="4320000" cy="977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solidFill>
                <a:schemeClr val="bg1"/>
              </a:solidFill>
            </a:rPr>
            <a:t>Synapse Analytics</a:t>
          </a:r>
        </a:p>
        <a:p>
          <a:pPr marL="0" lvl="0" indent="0" algn="ctr" defTabSz="755650">
            <a:lnSpc>
              <a:spcPct val="90000"/>
            </a:lnSpc>
            <a:spcBef>
              <a:spcPct val="0"/>
            </a:spcBef>
            <a:spcAft>
              <a:spcPct val="35000"/>
            </a:spcAft>
            <a:buNone/>
          </a:pPr>
          <a:r>
            <a:rPr lang="en-US" sz="1700" kern="1200" dirty="0">
              <a:solidFill>
                <a:schemeClr val="bg1"/>
              </a:solidFill>
            </a:rPr>
            <a:t>Azure Data Factory</a:t>
          </a:r>
        </a:p>
        <a:p>
          <a:pPr marL="0" lvl="0" indent="0" algn="ctr" defTabSz="755650">
            <a:lnSpc>
              <a:spcPct val="90000"/>
            </a:lnSpc>
            <a:spcBef>
              <a:spcPct val="0"/>
            </a:spcBef>
            <a:spcAft>
              <a:spcPct val="35000"/>
            </a:spcAft>
            <a:buNone/>
          </a:pPr>
          <a:r>
            <a:rPr lang="en-US" sz="1700" kern="1200" dirty="0">
              <a:solidFill>
                <a:schemeClr val="bg1"/>
              </a:solidFill>
            </a:rPr>
            <a:t>Power BI</a:t>
          </a:r>
        </a:p>
      </dsp:txBody>
      <dsp:txXfrm>
        <a:off x="5544360" y="2470678"/>
        <a:ext cx="4320000" cy="9774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CEF8C6-1530-4BCE-B942-7DE06BEA85F6}">
      <dsp:nvSpPr>
        <dsp:cNvPr id="0" name=""/>
        <dsp:cNvSpPr/>
      </dsp:nvSpPr>
      <dsp:spPr>
        <a:xfrm>
          <a:off x="2060089" y="0"/>
          <a:ext cx="4830184" cy="4830184"/>
        </a:xfrm>
        <a:prstGeom prst="ellipse">
          <a:avLst/>
        </a:prstGeom>
        <a:solidFill>
          <a:srgbClr val="0070C0"/>
        </a:solidFill>
        <a:ln w="12700" cap="flat" cmpd="sng" algn="ctr">
          <a:solidFill>
            <a:schemeClr val="accent1"/>
          </a:solidFill>
          <a:prstDash val="solid"/>
          <a:miter lim="800000"/>
        </a:ln>
        <a:effectLst>
          <a:outerShdw blurRad="63500" sx="102000" sy="102000" algn="ctr"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a:t>Pipeline</a:t>
          </a:r>
        </a:p>
      </dsp:txBody>
      <dsp:txXfrm>
        <a:off x="3631106" y="241509"/>
        <a:ext cx="1688149" cy="724527"/>
      </dsp:txXfrm>
    </dsp:sp>
    <dsp:sp modelId="{85AD44B7-FD7D-40E6-9221-22E1C90A8314}">
      <dsp:nvSpPr>
        <dsp:cNvPr id="0" name=""/>
        <dsp:cNvSpPr/>
      </dsp:nvSpPr>
      <dsp:spPr>
        <a:xfrm>
          <a:off x="2663862" y="1207545"/>
          <a:ext cx="3622638" cy="3622638"/>
        </a:xfrm>
        <a:prstGeom prst="ellipse">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a:t>Activity </a:t>
          </a:r>
        </a:p>
      </dsp:txBody>
      <dsp:txXfrm>
        <a:off x="3631106" y="1433960"/>
        <a:ext cx="1688149" cy="679244"/>
      </dsp:txXfrm>
    </dsp:sp>
    <dsp:sp modelId="{087FD199-B0A0-4F14-A3EC-0531E7CE5B25}">
      <dsp:nvSpPr>
        <dsp:cNvPr id="0" name=""/>
        <dsp:cNvSpPr/>
      </dsp:nvSpPr>
      <dsp:spPr>
        <a:xfrm>
          <a:off x="3267635" y="2415092"/>
          <a:ext cx="2415092" cy="241509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Dataset</a:t>
          </a:r>
        </a:p>
      </dsp:txBody>
      <dsp:txXfrm>
        <a:off x="3621317" y="3018865"/>
        <a:ext cx="1707727" cy="12075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10923D-D105-4F54-8559-721F0CE902A4}">
      <dsp:nvSpPr>
        <dsp:cNvPr id="0" name=""/>
        <dsp:cNvSpPr/>
      </dsp:nvSpPr>
      <dsp:spPr>
        <a:xfrm>
          <a:off x="679050" y="528479"/>
          <a:ext cx="1887187" cy="188718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7A1387A-70EF-4086-8732-4A8B43DF1BD8}">
      <dsp:nvSpPr>
        <dsp:cNvPr id="0" name=""/>
        <dsp:cNvSpPr/>
      </dsp:nvSpPr>
      <dsp:spPr>
        <a:xfrm>
          <a:off x="1081237" y="930667"/>
          <a:ext cx="1082812" cy="10828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49E96EA-9AD0-41B2-A259-3B34F328AB3F}">
      <dsp:nvSpPr>
        <dsp:cNvPr id="0" name=""/>
        <dsp:cNvSpPr/>
      </dsp:nvSpPr>
      <dsp:spPr>
        <a:xfrm>
          <a:off x="75768" y="3003480"/>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b="1" kern="1200"/>
            <a:t>Events – Entire Dataset</a:t>
          </a:r>
          <a:endParaRPr lang="en-US" sz="1400" kern="1200"/>
        </a:p>
      </dsp:txBody>
      <dsp:txXfrm>
        <a:off x="75768" y="3003480"/>
        <a:ext cx="3093750" cy="720000"/>
      </dsp:txXfrm>
    </dsp:sp>
    <dsp:sp modelId="{75C3AB72-BFCE-4562-9600-564C14AF0750}">
      <dsp:nvSpPr>
        <dsp:cNvPr id="0" name=""/>
        <dsp:cNvSpPr/>
      </dsp:nvSpPr>
      <dsp:spPr>
        <a:xfrm>
          <a:off x="4314206" y="528479"/>
          <a:ext cx="1887187" cy="188718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CEF0471-6A22-47CB-863B-93A26078210A}">
      <dsp:nvSpPr>
        <dsp:cNvPr id="0" name=""/>
        <dsp:cNvSpPr/>
      </dsp:nvSpPr>
      <dsp:spPr>
        <a:xfrm>
          <a:off x="4716393" y="930667"/>
          <a:ext cx="1082812" cy="10828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61BB207-641A-470A-A4C6-76EEF758977C}">
      <dsp:nvSpPr>
        <dsp:cNvPr id="0" name=""/>
        <dsp:cNvSpPr/>
      </dsp:nvSpPr>
      <dsp:spPr>
        <a:xfrm>
          <a:off x="3710925" y="3003480"/>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b="1" kern="1200"/>
            <a:t>Objects – A column of your dataset</a:t>
          </a:r>
          <a:endParaRPr lang="en-US" sz="1400" kern="1200"/>
        </a:p>
      </dsp:txBody>
      <dsp:txXfrm>
        <a:off x="3710925" y="3003480"/>
        <a:ext cx="3093750" cy="720000"/>
      </dsp:txXfrm>
    </dsp:sp>
    <dsp:sp modelId="{F11FF426-8C10-4A37-844E-78174413E086}">
      <dsp:nvSpPr>
        <dsp:cNvPr id="0" name=""/>
        <dsp:cNvSpPr/>
      </dsp:nvSpPr>
      <dsp:spPr>
        <a:xfrm>
          <a:off x="7949362" y="528479"/>
          <a:ext cx="1887187" cy="188718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27D0C8-61F8-4CF1-B455-B2388D107869}">
      <dsp:nvSpPr>
        <dsp:cNvPr id="0" name=""/>
        <dsp:cNvSpPr/>
      </dsp:nvSpPr>
      <dsp:spPr>
        <a:xfrm>
          <a:off x="8351550" y="930667"/>
          <a:ext cx="1082812" cy="108281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3EC1546-BD6A-40F8-B722-B84278121D4F}">
      <dsp:nvSpPr>
        <dsp:cNvPr id="0" name=""/>
        <dsp:cNvSpPr/>
      </dsp:nvSpPr>
      <dsp:spPr>
        <a:xfrm>
          <a:off x="7346081" y="3003480"/>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b="1" kern="1200" dirty="0"/>
            <a:t>Triggers – Conditions set to monitor your events and </a:t>
          </a:r>
          <a:r>
            <a:rPr lang="en-US" sz="1400" b="1" kern="1200"/>
            <a:t>initiate action</a:t>
          </a:r>
          <a:endParaRPr lang="en-US" sz="1400" kern="1200"/>
        </a:p>
      </dsp:txBody>
      <dsp:txXfrm>
        <a:off x="7346081" y="3003480"/>
        <a:ext cx="30937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layout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png>
</file>

<file path=ppt/media/image13.png>
</file>

<file path=ppt/media/image14.sv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sv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svg>
</file>

<file path=ppt/media/image62.png>
</file>

<file path=ppt/media/image63.svg>
</file>

<file path=ppt/media/image64.png>
</file>

<file path=ppt/media/image65.sv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00BCFC-AFFD-334C-A183-6116BAFDF92B}" type="datetimeFigureOut">
              <a:rPr lang="en-US" smtClean="0"/>
              <a:t>1/26/2024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C058E0-0852-DB43-83D6-BD76659FF1D8}" type="slidenum">
              <a:rPr lang="en-US" smtClean="0"/>
              <a:t>‹#›</a:t>
            </a:fld>
            <a:endParaRPr lang="en-US" dirty="0"/>
          </a:p>
        </p:txBody>
      </p:sp>
    </p:spTree>
    <p:extLst>
      <p:ext uri="{BB962C8B-B14F-4D97-AF65-F5344CB8AC3E}">
        <p14:creationId xmlns:p14="http://schemas.microsoft.com/office/powerpoint/2010/main" val="1519306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577">
              <a:spcAft>
                <a:spcPts val="352"/>
              </a:spcAft>
              <a:defRPr/>
            </a:pPr>
            <a:r>
              <a:rPr lang="en-US" sz="1900" kern="100" dirty="0">
                <a:ea typeface="Calibri" panose="020F0502020204030204" pitchFamily="34" charset="0"/>
              </a:rPr>
              <a:t>The Synapse data engineering experience in Microsoft Fabric enables you to implement data transformations the ways you want, with the tools you prefer. For a code-based ETL, you can use Spark Notebooks written in Python, Java or R, or simply execute Spark jobs with your own code. And for the most common scenarios, you can create low-code </a:t>
            </a:r>
            <a:r>
              <a:rPr lang="en-US" sz="1900" kern="100" dirty="0" err="1">
                <a:ea typeface="Calibri" panose="020F0502020204030204" pitchFamily="34" charset="0"/>
              </a:rPr>
              <a:t>ui</a:t>
            </a:r>
            <a:r>
              <a:rPr lang="en-US" sz="1900" kern="100" dirty="0">
                <a:ea typeface="Calibri" panose="020F0502020204030204" pitchFamily="34" charset="0"/>
              </a:rPr>
              <a:t>-based pipelines with Data pipelines and Data flows Gen 2.</a:t>
            </a:r>
          </a:p>
          <a:p>
            <a:endParaRPr lang="en-US" dirty="0">
              <a:cs typeface="Segoe UI" panose="020B0502040204020203" pitchFamily="34" charset="0"/>
            </a:endParaRPr>
          </a:p>
        </p:txBody>
      </p:sp>
      <p:sp>
        <p:nvSpPr>
          <p:cNvPr id="5" name="Footer Placeholder 4"/>
          <p:cNvSpPr>
            <a:spLocks noGrp="1"/>
          </p:cNvSpPr>
          <p:nvPr>
            <p:ph type="ftr" sz="quarter" idx="4"/>
          </p:nvPr>
        </p:nvSpPr>
        <p:spPr/>
        <p:txBody>
          <a:bodyPr/>
          <a:lstStyle/>
          <a:p>
            <a:pPr defTabSz="96629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941820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577">
              <a:spcAft>
                <a:spcPts val="352"/>
              </a:spcAft>
              <a:defRPr/>
            </a:pPr>
            <a:r>
              <a:rPr lang="en-US" sz="1900" kern="100" dirty="0">
                <a:ea typeface="Calibri" panose="020F0502020204030204" pitchFamily="34" charset="0"/>
              </a:rPr>
              <a:t>The Synapse data engineering experience in Microsoft Fabric enables you to implement data transformations the ways you want, with the tools you prefer. For a code-based ETL, you can use Spark Notebooks written in Python, Java or R, or simply execute Spark jobs with your own code. And for the most common scenarios, you can create low-code </a:t>
            </a:r>
            <a:r>
              <a:rPr lang="en-US" sz="1900" kern="100" dirty="0" err="1">
                <a:ea typeface="Calibri" panose="020F0502020204030204" pitchFamily="34" charset="0"/>
              </a:rPr>
              <a:t>ui</a:t>
            </a:r>
            <a:r>
              <a:rPr lang="en-US" sz="1900" kern="100" dirty="0">
                <a:ea typeface="Calibri" panose="020F0502020204030204" pitchFamily="34" charset="0"/>
              </a:rPr>
              <a:t>-based pipelines with Data pipelines and Data flows Gen 2.</a:t>
            </a:r>
          </a:p>
          <a:p>
            <a:endParaRPr lang="en-US" dirty="0">
              <a:cs typeface="Segoe UI" panose="020B0502040204020203" pitchFamily="34" charset="0"/>
            </a:endParaRPr>
          </a:p>
        </p:txBody>
      </p:sp>
      <p:sp>
        <p:nvSpPr>
          <p:cNvPr id="5" name="Footer Placeholder 4"/>
          <p:cNvSpPr>
            <a:spLocks noGrp="1"/>
          </p:cNvSpPr>
          <p:nvPr>
            <p:ph type="ftr" sz="quarter" idx="4"/>
          </p:nvPr>
        </p:nvSpPr>
        <p:spPr/>
        <p:txBody>
          <a:bodyPr/>
          <a:lstStyle/>
          <a:p>
            <a:pPr defTabSz="96629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1165007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577">
              <a:spcAft>
                <a:spcPts val="352"/>
              </a:spcAft>
              <a:defRPr/>
            </a:pPr>
            <a:r>
              <a:rPr lang="en-US" sz="1900" kern="100" dirty="0">
                <a:ea typeface="Calibri" panose="020F0502020204030204" pitchFamily="34" charset="0"/>
              </a:rPr>
              <a:t>The Synapse data engineering experience in Microsoft Fabric enables you to implement data transformations the ways you want, with the tools you prefer. For a code-based ETL, you can use Spark Notebooks written in Python, Java or R, or simply execute Spark jobs with your own code. And for the most common scenarios, you can create low-code </a:t>
            </a:r>
            <a:r>
              <a:rPr lang="en-US" sz="1900" kern="100" dirty="0" err="1">
                <a:ea typeface="Calibri" panose="020F0502020204030204" pitchFamily="34" charset="0"/>
              </a:rPr>
              <a:t>ui</a:t>
            </a:r>
            <a:r>
              <a:rPr lang="en-US" sz="1900" kern="100" dirty="0">
                <a:ea typeface="Calibri" panose="020F0502020204030204" pitchFamily="34" charset="0"/>
              </a:rPr>
              <a:t>-based pipelines with Data pipelines and Data flows Gen 2.</a:t>
            </a:r>
          </a:p>
          <a:p>
            <a:endParaRPr lang="en-US" dirty="0">
              <a:cs typeface="Segoe UI" panose="020B0502040204020203" pitchFamily="34" charset="0"/>
            </a:endParaRPr>
          </a:p>
        </p:txBody>
      </p:sp>
      <p:sp>
        <p:nvSpPr>
          <p:cNvPr id="5" name="Footer Placeholder 4"/>
          <p:cNvSpPr>
            <a:spLocks noGrp="1"/>
          </p:cNvSpPr>
          <p:nvPr>
            <p:ph type="ftr" sz="quarter" idx="4"/>
          </p:nvPr>
        </p:nvSpPr>
        <p:spPr/>
        <p:txBody>
          <a:bodyPr/>
          <a:lstStyle/>
          <a:p>
            <a:pPr defTabSz="96629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41182805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577">
              <a:spcAft>
                <a:spcPts val="352"/>
              </a:spcAft>
              <a:defRPr/>
            </a:pPr>
            <a:r>
              <a:rPr lang="en-US" sz="1900" kern="100" dirty="0">
                <a:ea typeface="Calibri" panose="020F0502020204030204" pitchFamily="34" charset="0"/>
              </a:rPr>
              <a:t>The Synapse data engineering experience in Microsoft Fabric enables you to implement data transformations the ways you want, with the tools you prefer. For a code-based ETL, you can use Spark Notebooks written in Python, Java or R, or simply execute Spark jobs with your own code. And for the most common scenarios, you can create low-code </a:t>
            </a:r>
            <a:r>
              <a:rPr lang="en-US" sz="1900" kern="100" dirty="0" err="1">
                <a:ea typeface="Calibri" panose="020F0502020204030204" pitchFamily="34" charset="0"/>
              </a:rPr>
              <a:t>ui</a:t>
            </a:r>
            <a:r>
              <a:rPr lang="en-US" sz="1900" kern="100" dirty="0">
                <a:ea typeface="Calibri" panose="020F0502020204030204" pitchFamily="34" charset="0"/>
              </a:rPr>
              <a:t>-based pipelines with Data pipelines and Data flows Gen 2.</a:t>
            </a:r>
          </a:p>
          <a:p>
            <a:endParaRPr lang="en-US" dirty="0">
              <a:cs typeface="Segoe UI" panose="020B0502040204020203" pitchFamily="34" charset="0"/>
            </a:endParaRPr>
          </a:p>
        </p:txBody>
      </p:sp>
      <p:sp>
        <p:nvSpPr>
          <p:cNvPr id="5" name="Footer Placeholder 4"/>
          <p:cNvSpPr>
            <a:spLocks noGrp="1"/>
          </p:cNvSpPr>
          <p:nvPr>
            <p:ph type="ftr" sz="quarter" idx="4"/>
          </p:nvPr>
        </p:nvSpPr>
        <p:spPr/>
        <p:txBody>
          <a:bodyPr/>
          <a:lstStyle/>
          <a:p>
            <a:pPr defTabSz="96629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35804614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577">
              <a:spcAft>
                <a:spcPts val="352"/>
              </a:spcAft>
              <a:defRPr/>
            </a:pPr>
            <a:r>
              <a:rPr lang="en-US" sz="1900" kern="100" dirty="0">
                <a:ea typeface="Calibri" panose="020F0502020204030204" pitchFamily="34" charset="0"/>
              </a:rPr>
              <a:t>The Synapse data engineering experience in Microsoft Fabric enables you to implement data transformations the ways you want, with the tools you prefer. For a code-based ETL, you can use Spark Notebooks written in Python, Java or R, or simply execute Spark jobs with your own code. And for the most common scenarios, you can create low-code </a:t>
            </a:r>
            <a:r>
              <a:rPr lang="en-US" sz="1900" kern="100" dirty="0" err="1">
                <a:ea typeface="Calibri" panose="020F0502020204030204" pitchFamily="34" charset="0"/>
              </a:rPr>
              <a:t>ui</a:t>
            </a:r>
            <a:r>
              <a:rPr lang="en-US" sz="1900" kern="100" dirty="0">
                <a:ea typeface="Calibri" panose="020F0502020204030204" pitchFamily="34" charset="0"/>
              </a:rPr>
              <a:t>-based pipelines with Data pipelines and Data flows Gen 2.</a:t>
            </a:r>
          </a:p>
          <a:p>
            <a:endParaRPr lang="en-US" dirty="0">
              <a:cs typeface="Segoe UI" panose="020B0502040204020203" pitchFamily="34" charset="0"/>
            </a:endParaRPr>
          </a:p>
        </p:txBody>
      </p:sp>
      <p:sp>
        <p:nvSpPr>
          <p:cNvPr id="5" name="Footer Placeholder 4"/>
          <p:cNvSpPr>
            <a:spLocks noGrp="1"/>
          </p:cNvSpPr>
          <p:nvPr>
            <p:ph type="ftr" sz="quarter" idx="4"/>
          </p:nvPr>
        </p:nvSpPr>
        <p:spPr/>
        <p:txBody>
          <a:bodyPr/>
          <a:lstStyle/>
          <a:p>
            <a:pPr defTabSz="96629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21648083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577">
              <a:spcAft>
                <a:spcPts val="352"/>
              </a:spcAft>
              <a:defRPr/>
            </a:pPr>
            <a:r>
              <a:rPr lang="en-US" sz="1900" kern="100" dirty="0">
                <a:ea typeface="Calibri" panose="020F0502020204030204" pitchFamily="34" charset="0"/>
              </a:rPr>
              <a:t>The Synapse data engineering experience in Microsoft Fabric enables you to implement data transformations the ways you want, with the tools you prefer. For a code-based ETL, you can use Spark Notebooks written in Python, Java or R, or simply execute Spark jobs with your own code. And for the most common scenarios, you can create low-code </a:t>
            </a:r>
            <a:r>
              <a:rPr lang="en-US" sz="1900" kern="100" dirty="0" err="1">
                <a:ea typeface="Calibri" panose="020F0502020204030204" pitchFamily="34" charset="0"/>
              </a:rPr>
              <a:t>ui</a:t>
            </a:r>
            <a:r>
              <a:rPr lang="en-US" sz="1900" kern="100" dirty="0">
                <a:ea typeface="Calibri" panose="020F0502020204030204" pitchFamily="34" charset="0"/>
              </a:rPr>
              <a:t>-based pipelines with Data pipelines and Data flows Gen 2.</a:t>
            </a:r>
          </a:p>
          <a:p>
            <a:endParaRPr lang="en-US" dirty="0">
              <a:cs typeface="Segoe UI" panose="020B0502040204020203" pitchFamily="34" charset="0"/>
            </a:endParaRPr>
          </a:p>
        </p:txBody>
      </p:sp>
      <p:sp>
        <p:nvSpPr>
          <p:cNvPr id="5" name="Footer Placeholder 4"/>
          <p:cNvSpPr>
            <a:spLocks noGrp="1"/>
          </p:cNvSpPr>
          <p:nvPr>
            <p:ph type="ftr" sz="quarter" idx="4"/>
          </p:nvPr>
        </p:nvSpPr>
        <p:spPr/>
        <p:txBody>
          <a:bodyPr/>
          <a:lstStyle/>
          <a:p>
            <a:pPr defTabSz="96629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2222777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F51FEA09-E4BD-0741-D624-EED4A231C599}"/>
              </a:ext>
            </a:extLst>
          </p:cNvPr>
          <p:cNvSpPr/>
          <p:nvPr userDrawn="1"/>
        </p:nvSpPr>
        <p:spPr>
          <a:xfrm rot="10800000">
            <a:off x="853427"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0"/>
                </a:schemeClr>
              </a:gs>
              <a:gs pos="99000">
                <a:schemeClr val="accent3">
                  <a:alpha val="71647"/>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9">
            <a:extLst>
              <a:ext uri="{FF2B5EF4-FFF2-40B4-BE49-F238E27FC236}">
                <a16:creationId xmlns:a16="http://schemas.microsoft.com/office/drawing/2014/main" id="{B707B5BA-AB15-D1EF-EBC5-F38FCE20FC52}"/>
              </a:ext>
            </a:extLst>
          </p:cNvPr>
          <p:cNvSpPr/>
          <p:nvPr userDrawn="1"/>
        </p:nvSpPr>
        <p:spPr>
          <a:xfrm rot="710202" flipV="1">
            <a:off x="-145573" y="4175628"/>
            <a:ext cx="6040006" cy="3240870"/>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97000">
                <a:schemeClr val="accent3">
                  <a:lumMod val="50000"/>
                  <a:alpha val="21210"/>
                </a:schemeClr>
              </a:gs>
              <a:gs pos="72000">
                <a:schemeClr val="accent4">
                  <a:lumMod val="50000"/>
                </a:schemeClr>
              </a:gs>
              <a:gs pos="3000">
                <a:schemeClr val="accent6">
                  <a:alpha val="53787"/>
                </a:schemeClr>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cxnSp>
        <p:nvCxnSpPr>
          <p:cNvPr id="6" name="Straight Connector 5">
            <a:extLst>
              <a:ext uri="{FF2B5EF4-FFF2-40B4-BE49-F238E27FC236}">
                <a16:creationId xmlns:a16="http://schemas.microsoft.com/office/drawing/2014/main" id="{21AF73CC-B23B-6DCD-7E3E-8213485DF9B7}"/>
              </a:ext>
            </a:extLst>
          </p:cNvPr>
          <p:cNvCxnSpPr>
            <a:cxnSpLocks/>
          </p:cNvCxnSpPr>
          <p:nvPr userDrawn="1"/>
        </p:nvCxnSpPr>
        <p:spPr>
          <a:xfrm rot="5400000">
            <a:off x="6095999" y="3104925"/>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Freeform 1">
            <a:extLst>
              <a:ext uri="{FF2B5EF4-FFF2-40B4-BE49-F238E27FC236}">
                <a16:creationId xmlns:a16="http://schemas.microsoft.com/office/drawing/2014/main" id="{0319ECD0-7050-C18F-AC35-7F8DFA288A58}"/>
              </a:ext>
            </a:extLst>
          </p:cNvPr>
          <p:cNvSpPr/>
          <p:nvPr userDrawn="1"/>
        </p:nvSpPr>
        <p:spPr>
          <a:xfrm>
            <a:off x="-24334" y="1"/>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1">
                  <a:alpha val="31889"/>
                </a:schemeClr>
              </a:gs>
              <a:gs pos="77000">
                <a:schemeClr val="accent3">
                  <a:lumMod val="25000"/>
                  <a:alpha val="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3">
            <a:extLst>
              <a:ext uri="{FF2B5EF4-FFF2-40B4-BE49-F238E27FC236}">
                <a16:creationId xmlns:a16="http://schemas.microsoft.com/office/drawing/2014/main" id="{332954FC-1C1B-B277-413F-3CBA66FD1EAD}"/>
              </a:ext>
            </a:extLst>
          </p:cNvPr>
          <p:cNvSpPr/>
          <p:nvPr userDrawn="1"/>
        </p:nvSpPr>
        <p:spPr>
          <a:xfrm flipH="1" flipV="1">
            <a:off x="-26982" y="9939"/>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50000"/>
                </a:schemeClr>
              </a:gs>
              <a:gs pos="77000">
                <a:schemeClr val="accent3">
                  <a:lumMod val="25000"/>
                  <a:alpha val="0"/>
                </a:schemeClr>
              </a:gs>
            </a:gsLst>
            <a:path path="circle">
              <a:fillToRect t="100000" r="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4">
            <a:extLst>
              <a:ext uri="{FF2B5EF4-FFF2-40B4-BE49-F238E27FC236}">
                <a16:creationId xmlns:a16="http://schemas.microsoft.com/office/drawing/2014/main" id="{9AD65933-4DAE-2A46-C7F9-2A20CB244088}"/>
              </a:ext>
            </a:extLst>
          </p:cNvPr>
          <p:cNvSpPr/>
          <p:nvPr userDrawn="1"/>
        </p:nvSpPr>
        <p:spPr>
          <a:xfrm>
            <a:off x="4603793" y="0"/>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41000">
                <a:schemeClr val="accent5">
                  <a:alpha val="21000"/>
                </a:schemeClr>
              </a:gs>
              <a:gs pos="98000">
                <a:schemeClr val="accent5">
                  <a:lumMod val="50000"/>
                </a:schemeClr>
              </a:gs>
            </a:gsLst>
            <a:lin ang="13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5">
            <a:extLst>
              <a:ext uri="{FF2B5EF4-FFF2-40B4-BE49-F238E27FC236}">
                <a16:creationId xmlns:a16="http://schemas.microsoft.com/office/drawing/2014/main" id="{078C0FDD-401B-0E80-5823-215C99BAE6B2}"/>
              </a:ext>
            </a:extLst>
          </p:cNvPr>
          <p:cNvSpPr/>
          <p:nvPr userDrawn="1"/>
        </p:nvSpPr>
        <p:spPr>
          <a:xfrm rot="710202" flipH="1">
            <a:off x="6511239" y="-551340"/>
            <a:ext cx="5838132" cy="3132551"/>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100000">
                <a:schemeClr val="accent4">
                  <a:lumMod val="75000"/>
                  <a:alpha val="19000"/>
                </a:schemeClr>
              </a:gs>
              <a:gs pos="0">
                <a:schemeClr val="accent6">
                  <a:alpha val="61994"/>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243584" y="2176272"/>
            <a:ext cx="9921240" cy="1481328"/>
          </a:xfrm>
        </p:spPr>
        <p:txBody>
          <a:bodyPr anchor="b">
            <a:no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42611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569340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Three Column">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C4226C42-B02E-1D4B-77B4-BF0257C6041E}"/>
              </a:ext>
            </a:extLst>
          </p:cNvPr>
          <p:cNvSpPr/>
          <p:nvPr userDrawn="1"/>
        </p:nvSpPr>
        <p:spPr>
          <a:xfrm>
            <a:off x="19485" y="0"/>
            <a:ext cx="6721146" cy="6858000"/>
          </a:xfrm>
          <a:custGeom>
            <a:avLst/>
            <a:gdLst>
              <a:gd name="connsiteX0" fmla="*/ 0 w 6721146"/>
              <a:gd name="connsiteY0" fmla="*/ 0 h 6858000"/>
              <a:gd name="connsiteX1" fmla="*/ 399503 w 6721146"/>
              <a:gd name="connsiteY1" fmla="*/ 0 h 6858000"/>
              <a:gd name="connsiteX2" fmla="*/ 395119 w 6721146"/>
              <a:gd name="connsiteY2" fmla="*/ 19864 h 6858000"/>
              <a:gd name="connsiteX3" fmla="*/ 244176 w 6721146"/>
              <a:gd name="connsiteY3" fmla="*/ 529296 h 6858000"/>
              <a:gd name="connsiteX4" fmla="*/ 993095 w 6721146"/>
              <a:gd name="connsiteY4" fmla="*/ 5197987 h 6858000"/>
              <a:gd name="connsiteX5" fmla="*/ 4989455 w 6721146"/>
              <a:gd name="connsiteY5" fmla="*/ 6468602 h 6858000"/>
              <a:gd name="connsiteX6" fmla="*/ 6648701 w 6721146"/>
              <a:gd name="connsiteY6" fmla="*/ 6787937 h 6858000"/>
              <a:gd name="connsiteX7" fmla="*/ 6721146 w 6721146"/>
              <a:gd name="connsiteY7" fmla="*/ 6858000 h 6858000"/>
              <a:gd name="connsiteX8" fmla="*/ 0 w 6721146"/>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1146" h="6858000">
                <a:moveTo>
                  <a:pt x="0" y="0"/>
                </a:moveTo>
                <a:lnTo>
                  <a:pt x="399503" y="0"/>
                </a:lnTo>
                <a:lnTo>
                  <a:pt x="395119" y="19864"/>
                </a:lnTo>
                <a:cubicBezTo>
                  <a:pt x="355531" y="180505"/>
                  <a:pt x="305509" y="350292"/>
                  <a:pt x="244176" y="529296"/>
                </a:cubicBezTo>
                <a:cubicBezTo>
                  <a:pt x="-223599" y="2697668"/>
                  <a:pt x="276778" y="4254046"/>
                  <a:pt x="993095" y="5197987"/>
                </a:cubicBezTo>
                <a:cubicBezTo>
                  <a:pt x="1709415" y="6141924"/>
                  <a:pt x="3704883" y="6653220"/>
                  <a:pt x="4989455" y="6468602"/>
                </a:cubicBezTo>
                <a:cubicBezTo>
                  <a:pt x="5774573" y="6353740"/>
                  <a:pt x="6315041" y="6502080"/>
                  <a:pt x="6648701" y="6787937"/>
                </a:cubicBezTo>
                <a:lnTo>
                  <a:pt x="6721146" y="6858000"/>
                </a:lnTo>
                <a:lnTo>
                  <a:pt x="0" y="6858000"/>
                </a:lnTo>
                <a:close/>
              </a:path>
            </a:pathLst>
          </a:custGeom>
          <a:gradFill flip="none" rotWithShape="1">
            <a:gsLst>
              <a:gs pos="73000">
                <a:schemeClr val="accent3">
                  <a:lumMod val="25000"/>
                </a:schemeClr>
              </a:gs>
              <a:gs pos="0">
                <a:schemeClr val="accent1">
                  <a:alpha val="2964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8" name="Freeform: Shape 17">
            <a:extLst>
              <a:ext uri="{FF2B5EF4-FFF2-40B4-BE49-F238E27FC236}">
                <a16:creationId xmlns:a16="http://schemas.microsoft.com/office/drawing/2014/main" id="{260C6EA0-9137-97A8-7C78-0FCD8675F1B0}"/>
              </a:ext>
            </a:extLst>
          </p:cNvPr>
          <p:cNvSpPr/>
          <p:nvPr userDrawn="1"/>
        </p:nvSpPr>
        <p:spPr>
          <a:xfrm>
            <a:off x="8497" y="7662"/>
            <a:ext cx="4591137" cy="3588767"/>
          </a:xfrm>
          <a:custGeom>
            <a:avLst/>
            <a:gdLst>
              <a:gd name="connsiteX0" fmla="*/ 0 w 4591137"/>
              <a:gd name="connsiteY0" fmla="*/ 0 h 3588767"/>
              <a:gd name="connsiteX1" fmla="*/ 4591137 w 4591137"/>
              <a:gd name="connsiteY1" fmla="*/ 0 h 3588767"/>
              <a:gd name="connsiteX2" fmla="*/ 4458037 w 4591137"/>
              <a:gd name="connsiteY2" fmla="*/ 139038 h 3588767"/>
              <a:gd name="connsiteX3" fmla="*/ 3406398 w 4591137"/>
              <a:gd name="connsiteY3" fmla="*/ 1512312 h 3588767"/>
              <a:gd name="connsiteX4" fmla="*/ 202105 w 4591137"/>
              <a:gd name="connsiteY4" fmla="*/ 3554432 h 3588767"/>
              <a:gd name="connsiteX5" fmla="*/ 0 w 4591137"/>
              <a:gd name="connsiteY5" fmla="*/ 3506319 h 3588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1137" h="3588767">
                <a:moveTo>
                  <a:pt x="0" y="0"/>
                </a:moveTo>
                <a:lnTo>
                  <a:pt x="4591137" y="0"/>
                </a:lnTo>
                <a:lnTo>
                  <a:pt x="4458037" y="139038"/>
                </a:lnTo>
                <a:cubicBezTo>
                  <a:pt x="4038035" y="589101"/>
                  <a:pt x="3677988" y="1055885"/>
                  <a:pt x="3406398" y="1512312"/>
                </a:cubicBezTo>
                <a:cubicBezTo>
                  <a:pt x="2398561" y="3215836"/>
                  <a:pt x="1221089" y="3736280"/>
                  <a:pt x="202105" y="3554432"/>
                </a:cubicBezTo>
                <a:lnTo>
                  <a:pt x="0" y="3506319"/>
                </a:lnTo>
                <a:close/>
              </a:path>
            </a:pathLst>
          </a:custGeom>
          <a:gradFill flip="none" rotWithShape="1">
            <a:gsLst>
              <a:gs pos="0">
                <a:schemeClr val="accent3">
                  <a:lumMod val="25000"/>
                  <a:alpha val="55687"/>
                </a:schemeClr>
              </a:gs>
              <a:gs pos="99000">
                <a:schemeClr val="accent1">
                  <a:lumMod val="60000"/>
                  <a:lumOff val="40000"/>
                  <a:alpha val="20003"/>
                </a:schemeClr>
              </a:gs>
            </a:gsLst>
            <a:lin ang="189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4" name="Freeform 24">
            <a:extLst>
              <a:ext uri="{FF2B5EF4-FFF2-40B4-BE49-F238E27FC236}">
                <a16:creationId xmlns:a16="http://schemas.microsoft.com/office/drawing/2014/main" id="{2698A246-2716-9361-4EDE-2498058A4C3A}"/>
              </a:ext>
            </a:extLst>
          </p:cNvPr>
          <p:cNvSpPr/>
          <p:nvPr userDrawn="1"/>
        </p:nvSpPr>
        <p:spPr>
          <a:xfrm>
            <a:off x="0" y="0"/>
            <a:ext cx="1893320" cy="2085274"/>
          </a:xfrm>
          <a:custGeom>
            <a:avLst/>
            <a:gdLst>
              <a:gd name="connsiteX0" fmla="*/ 0 w 1893320"/>
              <a:gd name="connsiteY0" fmla="*/ 0 h 2085274"/>
              <a:gd name="connsiteX1" fmla="*/ 1893320 w 1893320"/>
              <a:gd name="connsiteY1" fmla="*/ 0 h 2085274"/>
              <a:gd name="connsiteX2" fmla="*/ 1836420 w 1893320"/>
              <a:gd name="connsiteY2" fmla="*/ 89992 h 2085274"/>
              <a:gd name="connsiteX3" fmla="*/ 1471130 w 1893320"/>
              <a:gd name="connsiteY3" fmla="*/ 883842 h 2085274"/>
              <a:gd name="connsiteX4" fmla="*/ 90049 w 1893320"/>
              <a:gd name="connsiteY4" fmla="*/ 2071651 h 2085274"/>
              <a:gd name="connsiteX5" fmla="*/ 0 w 1893320"/>
              <a:gd name="connsiteY5" fmla="*/ 2052168 h 2085274"/>
              <a:gd name="connsiteX6" fmla="*/ 0 w 1893320"/>
              <a:gd name="connsiteY6" fmla="*/ 0 h 2085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3320" h="2085274">
                <a:moveTo>
                  <a:pt x="0" y="0"/>
                </a:moveTo>
                <a:lnTo>
                  <a:pt x="1893320" y="0"/>
                </a:lnTo>
                <a:lnTo>
                  <a:pt x="1836420" y="89992"/>
                </a:lnTo>
                <a:cubicBezTo>
                  <a:pt x="1676137" y="357859"/>
                  <a:pt x="1549717" y="629674"/>
                  <a:pt x="1471130" y="883842"/>
                </a:cubicBezTo>
                <a:cubicBezTo>
                  <a:pt x="1174602" y="1851540"/>
                  <a:pt x="614067" y="2156914"/>
                  <a:pt x="90049" y="2071651"/>
                </a:cubicBezTo>
                <a:lnTo>
                  <a:pt x="0" y="2052168"/>
                </a:lnTo>
                <a:lnTo>
                  <a:pt x="0" y="0"/>
                </a:lnTo>
                <a:close/>
              </a:path>
            </a:pathLst>
          </a:custGeom>
          <a:solidFill>
            <a:schemeClr val="accent5">
              <a:lumMod val="50000"/>
              <a:alpha val="1074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F9A7DD52-C2B0-2B91-92C0-905899BB578D}"/>
              </a:ext>
            </a:extLst>
          </p:cNvPr>
          <p:cNvSpPr/>
          <p:nvPr userDrawn="1"/>
        </p:nvSpPr>
        <p:spPr>
          <a:xfrm>
            <a:off x="2" y="5262792"/>
            <a:ext cx="2809260" cy="1595208"/>
          </a:xfrm>
          <a:custGeom>
            <a:avLst/>
            <a:gdLst>
              <a:gd name="connsiteX0" fmla="*/ 0 w 2809260"/>
              <a:gd name="connsiteY0" fmla="*/ 0 h 1595208"/>
              <a:gd name="connsiteX1" fmla="*/ 101140 w 2809260"/>
              <a:gd name="connsiteY1" fmla="*/ 117015 h 1595208"/>
              <a:gd name="connsiteX2" fmla="*/ 2208849 w 2809260"/>
              <a:gd name="connsiteY2" fmla="*/ 1381471 h 1595208"/>
              <a:gd name="connsiteX3" fmla="*/ 2746965 w 2809260"/>
              <a:gd name="connsiteY3" fmla="*/ 1562268 h 1595208"/>
              <a:gd name="connsiteX4" fmla="*/ 2809260 w 2809260"/>
              <a:gd name="connsiteY4" fmla="*/ 1595208 h 1595208"/>
              <a:gd name="connsiteX5" fmla="*/ 0 w 2809260"/>
              <a:gd name="connsiteY5" fmla="*/ 1595207 h 1595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09260" h="1595208">
                <a:moveTo>
                  <a:pt x="0" y="0"/>
                </a:moveTo>
                <a:lnTo>
                  <a:pt x="101140" y="117015"/>
                </a:lnTo>
                <a:cubicBezTo>
                  <a:pt x="653434" y="714877"/>
                  <a:pt x="1509442" y="1220329"/>
                  <a:pt x="2208849" y="1381471"/>
                </a:cubicBezTo>
                <a:cubicBezTo>
                  <a:pt x="2416303" y="1428716"/>
                  <a:pt x="2594874" y="1490011"/>
                  <a:pt x="2746965" y="1562268"/>
                </a:cubicBezTo>
                <a:lnTo>
                  <a:pt x="2809260" y="1595208"/>
                </a:lnTo>
                <a:lnTo>
                  <a:pt x="0" y="1595207"/>
                </a:lnTo>
                <a:close/>
              </a:path>
            </a:pathLst>
          </a:custGeom>
          <a:gradFill flip="none" rotWithShape="1">
            <a:gsLst>
              <a:gs pos="98000">
                <a:schemeClr val="accent5">
                  <a:lumMod val="50000"/>
                  <a:alpha val="67000"/>
                </a:schemeClr>
              </a:gs>
              <a:gs pos="0">
                <a:schemeClr val="accent6">
                  <a:alpha val="4500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6" name="Freeform 29">
            <a:extLst>
              <a:ext uri="{FF2B5EF4-FFF2-40B4-BE49-F238E27FC236}">
                <a16:creationId xmlns:a16="http://schemas.microsoft.com/office/drawing/2014/main" id="{73541AB3-4000-4259-4112-06DA0F0728A5}"/>
              </a:ext>
            </a:extLst>
          </p:cNvPr>
          <p:cNvSpPr/>
          <p:nvPr userDrawn="1"/>
        </p:nvSpPr>
        <p:spPr>
          <a:xfrm>
            <a:off x="10193397" y="2730129"/>
            <a:ext cx="1979119" cy="4127871"/>
          </a:xfrm>
          <a:custGeom>
            <a:avLst/>
            <a:gdLst>
              <a:gd name="connsiteX0" fmla="*/ 1979119 w 1979119"/>
              <a:gd name="connsiteY0" fmla="*/ 0 h 4127871"/>
              <a:gd name="connsiteX1" fmla="*/ 1979119 w 1979119"/>
              <a:gd name="connsiteY1" fmla="*/ 4127871 h 4127871"/>
              <a:gd name="connsiteX2" fmla="*/ 0 w 1979119"/>
              <a:gd name="connsiteY2" fmla="*/ 4127871 h 4127871"/>
              <a:gd name="connsiteX3" fmla="*/ 113381 w 1979119"/>
              <a:gd name="connsiteY3" fmla="*/ 3939685 h 4127871"/>
              <a:gd name="connsiteX4" fmla="*/ 893390 w 1979119"/>
              <a:gd name="connsiteY4" fmla="*/ 1926136 h 4127871"/>
              <a:gd name="connsiteX5" fmla="*/ 1827429 w 1979119"/>
              <a:gd name="connsiteY5" fmla="*/ 103152 h 4127871"/>
              <a:gd name="connsiteX6" fmla="*/ 1979119 w 1979119"/>
              <a:gd name="connsiteY6" fmla="*/ 0 h 412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9119" h="4127871">
                <a:moveTo>
                  <a:pt x="1979119" y="0"/>
                </a:moveTo>
                <a:lnTo>
                  <a:pt x="1979119" y="4127871"/>
                </a:lnTo>
                <a:lnTo>
                  <a:pt x="0" y="4127871"/>
                </a:lnTo>
                <a:lnTo>
                  <a:pt x="113381" y="3939685"/>
                </a:lnTo>
                <a:cubicBezTo>
                  <a:pt x="496433" y="3268400"/>
                  <a:pt x="776925" y="2555572"/>
                  <a:pt x="893390" y="1926136"/>
                </a:cubicBezTo>
                <a:cubicBezTo>
                  <a:pt x="1059875" y="1013485"/>
                  <a:pt x="1404160" y="429246"/>
                  <a:pt x="1827429" y="103152"/>
                </a:cubicBezTo>
                <a:lnTo>
                  <a:pt x="1979119" y="0"/>
                </a:lnTo>
                <a:close/>
              </a:path>
            </a:pathLst>
          </a:custGeom>
          <a:gradFill>
            <a:gsLst>
              <a:gs pos="83000">
                <a:schemeClr val="accent5">
                  <a:lumMod val="58000"/>
                  <a:alpha val="35019"/>
                </a:schemeClr>
              </a:gs>
              <a:gs pos="0">
                <a:schemeClr val="accent6">
                  <a:lumMod val="89923"/>
                  <a:lumOff val="10077"/>
                  <a:alpha val="3555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754880"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754880"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endParaRPr lang="en-US" dirty="0"/>
          </a:p>
        </p:txBody>
      </p:sp>
      <p:cxnSp>
        <p:nvCxnSpPr>
          <p:cNvPr id="21" name="Straight Connector 20">
            <a:extLst>
              <a:ext uri="{FF2B5EF4-FFF2-40B4-BE49-F238E27FC236}">
                <a16:creationId xmlns:a16="http://schemas.microsoft.com/office/drawing/2014/main" id="{DC963910-7C6F-7474-84FF-C53D235027B8}"/>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 Placeholder 4">
            <a:extLst>
              <a:ext uri="{FF2B5EF4-FFF2-40B4-BE49-F238E27FC236}">
                <a16:creationId xmlns:a16="http://schemas.microsoft.com/office/drawing/2014/main" id="{43CEC7BC-C46D-D3AD-22D8-8737322B7E20}"/>
              </a:ext>
            </a:extLst>
          </p:cNvPr>
          <p:cNvSpPr>
            <a:spLocks noGrp="1"/>
          </p:cNvSpPr>
          <p:nvPr>
            <p:ph type="body" sz="quarter" idx="13"/>
          </p:nvPr>
        </p:nvSpPr>
        <p:spPr>
          <a:xfrm>
            <a:off x="7973568"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5" name="Content Placeholder 5">
            <a:extLst>
              <a:ext uri="{FF2B5EF4-FFF2-40B4-BE49-F238E27FC236}">
                <a16:creationId xmlns:a16="http://schemas.microsoft.com/office/drawing/2014/main" id="{658FA801-D400-D7FB-6241-4A41BBAAA0D1}"/>
              </a:ext>
            </a:extLst>
          </p:cNvPr>
          <p:cNvSpPr>
            <a:spLocks noGrp="1"/>
          </p:cNvSpPr>
          <p:nvPr>
            <p:ph sz="quarter" idx="14"/>
          </p:nvPr>
        </p:nvSpPr>
        <p:spPr>
          <a:xfrm>
            <a:off x="7973568"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3394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832104"/>
            <a:ext cx="8878824" cy="1069848"/>
          </a:xfrm>
        </p:spPr>
        <p:txBody>
          <a:bodyPr anchor="b"/>
          <a:lstStyle>
            <a:lvl1pPr algn="ctr">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5" name="Oval 4">
            <a:extLst>
              <a:ext uri="{FF2B5EF4-FFF2-40B4-BE49-F238E27FC236}">
                <a16:creationId xmlns:a16="http://schemas.microsoft.com/office/drawing/2014/main" id="{31740CAD-6CDA-9014-8875-BCECEECE0522}"/>
              </a:ext>
            </a:extLst>
          </p:cNvPr>
          <p:cNvSpPr/>
          <p:nvPr userDrawn="1"/>
        </p:nvSpPr>
        <p:spPr>
          <a:xfrm flipH="1">
            <a:off x="3791017" y="2349814"/>
            <a:ext cx="2058045" cy="205804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16E536D1-EF07-9062-CA32-986876ED933F}"/>
              </a:ext>
            </a:extLst>
          </p:cNvPr>
          <p:cNvSpPr/>
          <p:nvPr userDrawn="1"/>
        </p:nvSpPr>
        <p:spPr>
          <a:xfrm flipH="1">
            <a:off x="8929767" y="2349814"/>
            <a:ext cx="2058045" cy="205804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5D09D35C-DD66-8B6A-98FE-003262BBE72D}"/>
              </a:ext>
            </a:extLst>
          </p:cNvPr>
          <p:cNvSpPr/>
          <p:nvPr userDrawn="1"/>
        </p:nvSpPr>
        <p:spPr>
          <a:xfrm flipH="1">
            <a:off x="6342947" y="2349814"/>
            <a:ext cx="2058045" cy="205804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F0E263D2-96A8-9EB3-2175-1DB2FD5CB609}"/>
              </a:ext>
            </a:extLst>
          </p:cNvPr>
          <p:cNvSpPr/>
          <p:nvPr userDrawn="1"/>
        </p:nvSpPr>
        <p:spPr>
          <a:xfrm flipH="1">
            <a:off x="1247942" y="2349814"/>
            <a:ext cx="2058045" cy="205804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042524"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042524"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62712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627120"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09600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096000"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24349"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24349"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399285"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3946787"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498717"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085537"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Tree>
    <p:extLst>
      <p:ext uri="{BB962C8B-B14F-4D97-AF65-F5344CB8AC3E}">
        <p14:creationId xmlns:p14="http://schemas.microsoft.com/office/powerpoint/2010/main" val="37842011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3CF1AC86-4E83-EED8-9FB5-635710111D45}"/>
              </a:ext>
            </a:extLst>
          </p:cNvPr>
          <p:cNvSpPr/>
          <p:nvPr userDrawn="1"/>
        </p:nvSpPr>
        <p:spPr>
          <a:xfrm flipH="1">
            <a:off x="1704107" y="4055522"/>
            <a:ext cx="1231495" cy="123149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03E890B-5D84-F4A6-E963-051A1C52577D}"/>
              </a:ext>
            </a:extLst>
          </p:cNvPr>
          <p:cNvSpPr/>
          <p:nvPr userDrawn="1"/>
        </p:nvSpPr>
        <p:spPr>
          <a:xfrm flipH="1">
            <a:off x="4228381" y="1853643"/>
            <a:ext cx="1231495" cy="1231495"/>
          </a:xfrm>
          <a:prstGeom prst="ellipse">
            <a:avLst/>
          </a:prstGeom>
          <a:gradFill flip="none" rotWithShape="1">
            <a:gsLst>
              <a:gs pos="18000">
                <a:schemeClr val="accent3"/>
              </a:gs>
              <a:gs pos="52000">
                <a:schemeClr val="accent5">
                  <a:alpha val="69515"/>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CA321B0B-6EF1-E460-8E13-3BBE774FA148}"/>
              </a:ext>
            </a:extLst>
          </p:cNvPr>
          <p:cNvSpPr/>
          <p:nvPr userDrawn="1"/>
        </p:nvSpPr>
        <p:spPr>
          <a:xfrm flipH="1">
            <a:off x="6752655" y="4055275"/>
            <a:ext cx="1231495" cy="1231495"/>
          </a:xfrm>
          <a:prstGeom prst="ellipse">
            <a:avLst/>
          </a:prstGeom>
          <a:gradFill flip="none" rotWithShape="1">
            <a:gsLst>
              <a:gs pos="18000">
                <a:schemeClr val="accent3"/>
              </a:gs>
              <a:gs pos="52000">
                <a:schemeClr val="accent5">
                  <a:alpha val="69515"/>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898AB146-30D1-CD59-5D88-5097CF8561D1}"/>
              </a:ext>
            </a:extLst>
          </p:cNvPr>
          <p:cNvSpPr/>
          <p:nvPr userDrawn="1"/>
        </p:nvSpPr>
        <p:spPr>
          <a:xfrm flipH="1">
            <a:off x="9280950" y="4066155"/>
            <a:ext cx="1231495" cy="1231495"/>
          </a:xfrm>
          <a:prstGeom prst="ellipse">
            <a:avLst/>
          </a:prstGeom>
          <a:gradFill flip="none" rotWithShape="1">
            <a:gsLst>
              <a:gs pos="0">
                <a:schemeClr val="accent1"/>
              </a:gs>
              <a:gs pos="77000">
                <a:schemeClr val="accent6">
                  <a:alpha val="69284"/>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4FE52614-CC2D-3550-FDBA-9D7D76ED0F72}"/>
              </a:ext>
            </a:extLst>
          </p:cNvPr>
          <p:cNvSpPr/>
          <p:nvPr userDrawn="1"/>
        </p:nvSpPr>
        <p:spPr>
          <a:xfrm flipH="1">
            <a:off x="4228381" y="4056366"/>
            <a:ext cx="1231495" cy="1231495"/>
          </a:xfrm>
          <a:prstGeom prst="ellipse">
            <a:avLst/>
          </a:prstGeom>
          <a:gradFill flip="none" rotWithShape="1">
            <a:gsLst>
              <a:gs pos="0">
                <a:schemeClr val="accent1"/>
              </a:gs>
              <a:gs pos="77000">
                <a:schemeClr val="accent6">
                  <a:alpha val="69284"/>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D19BEA3C-B965-CC70-315C-7C531CD7AA4A}"/>
              </a:ext>
            </a:extLst>
          </p:cNvPr>
          <p:cNvSpPr/>
          <p:nvPr userDrawn="1"/>
        </p:nvSpPr>
        <p:spPr>
          <a:xfrm flipH="1">
            <a:off x="9276929" y="1861862"/>
            <a:ext cx="1231495" cy="123149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DBCCE6E9-C40E-A684-457C-F08C974BD59F}"/>
              </a:ext>
            </a:extLst>
          </p:cNvPr>
          <p:cNvSpPr/>
          <p:nvPr userDrawn="1"/>
        </p:nvSpPr>
        <p:spPr>
          <a:xfrm flipH="1">
            <a:off x="6752655" y="1855810"/>
            <a:ext cx="1231495" cy="123149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E9B5F0D0-ABA3-5B0F-77C9-C5B64A613F84}"/>
              </a:ext>
            </a:extLst>
          </p:cNvPr>
          <p:cNvSpPr/>
          <p:nvPr userDrawn="1"/>
        </p:nvSpPr>
        <p:spPr>
          <a:xfrm flipH="1">
            <a:off x="1692043" y="1846020"/>
            <a:ext cx="1231495" cy="123149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338328"/>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176854"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176854"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701128"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701128"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225402"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225402"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49676"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49676"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782010"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4318348"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842622"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366896"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9" name="Picture Placeholder 20">
            <a:extLst>
              <a:ext uri="{FF2B5EF4-FFF2-40B4-BE49-F238E27FC236}">
                <a16:creationId xmlns:a16="http://schemas.microsoft.com/office/drawing/2014/main" id="{BA9EB14D-8336-06B5-51E3-FBCAF00F1F25}"/>
              </a:ext>
            </a:extLst>
          </p:cNvPr>
          <p:cNvSpPr>
            <a:spLocks noGrp="1"/>
          </p:cNvSpPr>
          <p:nvPr>
            <p:ph type="pic" sz="quarter" idx="24"/>
          </p:nvPr>
        </p:nvSpPr>
        <p:spPr>
          <a:xfrm>
            <a:off x="1794074" y="4145489"/>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0" name="Picture Placeholder 20">
            <a:extLst>
              <a:ext uri="{FF2B5EF4-FFF2-40B4-BE49-F238E27FC236}">
                <a16:creationId xmlns:a16="http://schemas.microsoft.com/office/drawing/2014/main" id="{A1E65D12-1094-78B5-B37A-A03576991D1D}"/>
              </a:ext>
            </a:extLst>
          </p:cNvPr>
          <p:cNvSpPr>
            <a:spLocks noGrp="1"/>
          </p:cNvSpPr>
          <p:nvPr>
            <p:ph type="pic" sz="quarter" idx="25"/>
          </p:nvPr>
        </p:nvSpPr>
        <p:spPr>
          <a:xfrm>
            <a:off x="4318348" y="4146333"/>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1" name="Picture Placeholder 20">
            <a:extLst>
              <a:ext uri="{FF2B5EF4-FFF2-40B4-BE49-F238E27FC236}">
                <a16:creationId xmlns:a16="http://schemas.microsoft.com/office/drawing/2014/main" id="{6ABE5CEC-34A4-CD5D-FA0D-D675A87984F5}"/>
              </a:ext>
            </a:extLst>
          </p:cNvPr>
          <p:cNvSpPr>
            <a:spLocks noGrp="1"/>
          </p:cNvSpPr>
          <p:nvPr>
            <p:ph type="pic" sz="quarter" idx="26"/>
          </p:nvPr>
        </p:nvSpPr>
        <p:spPr>
          <a:xfrm>
            <a:off x="6842622" y="4145242"/>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2" name="Picture Placeholder 20">
            <a:extLst>
              <a:ext uri="{FF2B5EF4-FFF2-40B4-BE49-F238E27FC236}">
                <a16:creationId xmlns:a16="http://schemas.microsoft.com/office/drawing/2014/main" id="{5DA945B5-3444-7CAC-AA4A-55B04D039824}"/>
              </a:ext>
            </a:extLst>
          </p:cNvPr>
          <p:cNvSpPr>
            <a:spLocks noGrp="1"/>
          </p:cNvSpPr>
          <p:nvPr>
            <p:ph type="pic" sz="quarter" idx="27"/>
          </p:nvPr>
        </p:nvSpPr>
        <p:spPr>
          <a:xfrm>
            <a:off x="9370917" y="4156122"/>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3" name="Text Placeholder 11">
            <a:extLst>
              <a:ext uri="{FF2B5EF4-FFF2-40B4-BE49-F238E27FC236}">
                <a16:creationId xmlns:a16="http://schemas.microsoft.com/office/drawing/2014/main" id="{CB0DA5B5-9C84-7B23-EE8E-CEA555CD808E}"/>
              </a:ext>
            </a:extLst>
          </p:cNvPr>
          <p:cNvSpPr>
            <a:spLocks noGrp="1"/>
          </p:cNvSpPr>
          <p:nvPr>
            <p:ph type="body" sz="quarter" idx="28"/>
          </p:nvPr>
        </p:nvSpPr>
        <p:spPr>
          <a:xfrm>
            <a:off x="1176854"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4" name="Text Placeholder 11">
            <a:extLst>
              <a:ext uri="{FF2B5EF4-FFF2-40B4-BE49-F238E27FC236}">
                <a16:creationId xmlns:a16="http://schemas.microsoft.com/office/drawing/2014/main" id="{99C62621-0080-5CDD-E5DD-2FCF2D548CEB}"/>
              </a:ext>
            </a:extLst>
          </p:cNvPr>
          <p:cNvSpPr>
            <a:spLocks noGrp="1"/>
          </p:cNvSpPr>
          <p:nvPr>
            <p:ph type="body" sz="quarter" idx="29"/>
          </p:nvPr>
        </p:nvSpPr>
        <p:spPr>
          <a:xfrm>
            <a:off x="1176854"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5" name="Text Placeholder 11">
            <a:extLst>
              <a:ext uri="{FF2B5EF4-FFF2-40B4-BE49-F238E27FC236}">
                <a16:creationId xmlns:a16="http://schemas.microsoft.com/office/drawing/2014/main" id="{B69DDE47-632B-987E-545E-BAB200D374ED}"/>
              </a:ext>
            </a:extLst>
          </p:cNvPr>
          <p:cNvSpPr>
            <a:spLocks noGrp="1"/>
          </p:cNvSpPr>
          <p:nvPr>
            <p:ph type="body" sz="quarter" idx="30"/>
          </p:nvPr>
        </p:nvSpPr>
        <p:spPr>
          <a:xfrm>
            <a:off x="3701128"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6" name="Text Placeholder 11">
            <a:extLst>
              <a:ext uri="{FF2B5EF4-FFF2-40B4-BE49-F238E27FC236}">
                <a16:creationId xmlns:a16="http://schemas.microsoft.com/office/drawing/2014/main" id="{A165DCBF-4EFD-7181-68BA-1625AC1C0D5F}"/>
              </a:ext>
            </a:extLst>
          </p:cNvPr>
          <p:cNvSpPr>
            <a:spLocks noGrp="1"/>
          </p:cNvSpPr>
          <p:nvPr>
            <p:ph type="body" sz="quarter" idx="31"/>
          </p:nvPr>
        </p:nvSpPr>
        <p:spPr>
          <a:xfrm>
            <a:off x="3701128"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7" name="Text Placeholder 11">
            <a:extLst>
              <a:ext uri="{FF2B5EF4-FFF2-40B4-BE49-F238E27FC236}">
                <a16:creationId xmlns:a16="http://schemas.microsoft.com/office/drawing/2014/main" id="{3C7ECA2F-9EC3-26BD-B424-ECE80473DF37}"/>
              </a:ext>
            </a:extLst>
          </p:cNvPr>
          <p:cNvSpPr>
            <a:spLocks noGrp="1"/>
          </p:cNvSpPr>
          <p:nvPr>
            <p:ph type="body" sz="quarter" idx="32"/>
          </p:nvPr>
        </p:nvSpPr>
        <p:spPr>
          <a:xfrm>
            <a:off x="6225402"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8" name="Text Placeholder 11">
            <a:extLst>
              <a:ext uri="{FF2B5EF4-FFF2-40B4-BE49-F238E27FC236}">
                <a16:creationId xmlns:a16="http://schemas.microsoft.com/office/drawing/2014/main" id="{C9535F99-6134-8D03-FFEE-D1B3E007F2CC}"/>
              </a:ext>
            </a:extLst>
          </p:cNvPr>
          <p:cNvSpPr>
            <a:spLocks noGrp="1"/>
          </p:cNvSpPr>
          <p:nvPr>
            <p:ph type="body" sz="quarter" idx="33"/>
          </p:nvPr>
        </p:nvSpPr>
        <p:spPr>
          <a:xfrm>
            <a:off x="6225402"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9" name="Text Placeholder 11">
            <a:extLst>
              <a:ext uri="{FF2B5EF4-FFF2-40B4-BE49-F238E27FC236}">
                <a16:creationId xmlns:a16="http://schemas.microsoft.com/office/drawing/2014/main" id="{163BD863-99E7-C7C4-4762-8C168574E9A8}"/>
              </a:ext>
            </a:extLst>
          </p:cNvPr>
          <p:cNvSpPr>
            <a:spLocks noGrp="1"/>
          </p:cNvSpPr>
          <p:nvPr>
            <p:ph type="body" sz="quarter" idx="34"/>
          </p:nvPr>
        </p:nvSpPr>
        <p:spPr>
          <a:xfrm>
            <a:off x="8749676"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40" name="Text Placeholder 11">
            <a:extLst>
              <a:ext uri="{FF2B5EF4-FFF2-40B4-BE49-F238E27FC236}">
                <a16:creationId xmlns:a16="http://schemas.microsoft.com/office/drawing/2014/main" id="{63678AE5-B810-D5BE-40B5-888AF4473157}"/>
              </a:ext>
            </a:extLst>
          </p:cNvPr>
          <p:cNvSpPr>
            <a:spLocks noGrp="1"/>
          </p:cNvSpPr>
          <p:nvPr>
            <p:ph type="body" sz="quarter" idx="35"/>
          </p:nvPr>
        </p:nvSpPr>
        <p:spPr>
          <a:xfrm>
            <a:off x="8749676"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Tree>
    <p:extLst>
      <p:ext uri="{BB962C8B-B14F-4D97-AF65-F5344CB8AC3E}">
        <p14:creationId xmlns:p14="http://schemas.microsoft.com/office/powerpoint/2010/main" val="63458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Summary">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FF4F2FF2-B2D0-EAB9-0059-1E59CFF27936}"/>
              </a:ext>
            </a:extLst>
          </p:cNvPr>
          <p:cNvSpPr/>
          <p:nvPr userDrawn="1"/>
        </p:nvSpPr>
        <p:spPr>
          <a:xfrm>
            <a:off x="0" y="3079989"/>
            <a:ext cx="4744043" cy="3778013"/>
          </a:xfrm>
          <a:custGeom>
            <a:avLst/>
            <a:gdLst>
              <a:gd name="connsiteX0" fmla="*/ 552680 w 4744043"/>
              <a:gd name="connsiteY0" fmla="*/ 2 h 3778013"/>
              <a:gd name="connsiteX1" fmla="*/ 3368067 w 4744043"/>
              <a:gd name="connsiteY1" fmla="*/ 2076456 h 3778013"/>
              <a:gd name="connsiteX2" fmla="*/ 4603294 w 4744043"/>
              <a:gd name="connsiteY2" fmla="*/ 3641510 h 3778013"/>
              <a:gd name="connsiteX3" fmla="*/ 4744043 w 4744043"/>
              <a:gd name="connsiteY3" fmla="*/ 3778013 h 3778013"/>
              <a:gd name="connsiteX4" fmla="*/ 0 w 4744043"/>
              <a:gd name="connsiteY4" fmla="*/ 3778013 h 3778013"/>
              <a:gd name="connsiteX5" fmla="*/ 0 w 4744043"/>
              <a:gd name="connsiteY5" fmla="*/ 73323 h 3778013"/>
              <a:gd name="connsiteX6" fmla="*/ 163773 w 4744043"/>
              <a:gd name="connsiteY6" fmla="*/ 34335 h 3778013"/>
              <a:gd name="connsiteX7" fmla="*/ 552680 w 4744043"/>
              <a:gd name="connsiteY7" fmla="*/ 2 h 377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44043" h="3778013">
                <a:moveTo>
                  <a:pt x="552680" y="2"/>
                </a:moveTo>
                <a:cubicBezTo>
                  <a:pt x="1474475" y="1086"/>
                  <a:pt x="2486209" y="585872"/>
                  <a:pt x="3368067" y="2076456"/>
                </a:cubicBezTo>
                <a:cubicBezTo>
                  <a:pt x="3678455" y="2598086"/>
                  <a:pt x="4104379" y="3133243"/>
                  <a:pt x="4603294" y="3641510"/>
                </a:cubicBezTo>
                <a:lnTo>
                  <a:pt x="4744043" y="3778013"/>
                </a:lnTo>
                <a:lnTo>
                  <a:pt x="0" y="3778013"/>
                </a:lnTo>
                <a:lnTo>
                  <a:pt x="0" y="73323"/>
                </a:lnTo>
                <a:lnTo>
                  <a:pt x="163773" y="34335"/>
                </a:lnTo>
                <a:cubicBezTo>
                  <a:pt x="291146" y="11604"/>
                  <a:pt x="420996" y="-154"/>
                  <a:pt x="552680" y="2"/>
                </a:cubicBezTo>
                <a:close/>
              </a:path>
            </a:pathLst>
          </a:custGeom>
          <a:gradFill flip="none" rotWithShape="1">
            <a:gsLst>
              <a:gs pos="41000">
                <a:schemeClr val="accent3">
                  <a:lumMod val="25000"/>
                  <a:alpha val="67969"/>
                </a:schemeClr>
              </a:gs>
              <a:gs pos="100000">
                <a:schemeClr val="accent2">
                  <a:alpha val="29022"/>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9" name="Freeform: Shape 18">
            <a:extLst>
              <a:ext uri="{FF2B5EF4-FFF2-40B4-BE49-F238E27FC236}">
                <a16:creationId xmlns:a16="http://schemas.microsoft.com/office/drawing/2014/main" id="{8B193F7C-DAB3-79A0-9B6F-012F23BAF8BD}"/>
              </a:ext>
            </a:extLst>
          </p:cNvPr>
          <p:cNvSpPr/>
          <p:nvPr userDrawn="1"/>
        </p:nvSpPr>
        <p:spPr>
          <a:xfrm>
            <a:off x="1" y="0"/>
            <a:ext cx="6552595" cy="3112082"/>
          </a:xfrm>
          <a:custGeom>
            <a:avLst/>
            <a:gdLst>
              <a:gd name="connsiteX0" fmla="*/ 6552595 w 6552595"/>
              <a:gd name="connsiteY0" fmla="*/ 0 h 3112082"/>
              <a:gd name="connsiteX1" fmla="*/ 6479403 w 6552595"/>
              <a:gd name="connsiteY1" fmla="*/ 116338 h 3112082"/>
              <a:gd name="connsiteX2" fmla="*/ 4627940 w 6552595"/>
              <a:gd name="connsiteY2" fmla="*/ 645238 h 3112082"/>
              <a:gd name="connsiteX3" fmla="*/ 631580 w 6552595"/>
              <a:gd name="connsiteY3" fmla="*/ 1915852 h 3112082"/>
              <a:gd name="connsiteX4" fmla="*/ 46252 w 6552595"/>
              <a:gd name="connsiteY4" fmla="*/ 2980209 h 3112082"/>
              <a:gd name="connsiteX5" fmla="*/ 0 w 6552595"/>
              <a:gd name="connsiteY5" fmla="*/ 3112082 h 3112082"/>
              <a:gd name="connsiteX6" fmla="*/ 0 w 6552595"/>
              <a:gd name="connsiteY6" fmla="*/ 1037361 h 3112082"/>
              <a:gd name="connsiteX7" fmla="*/ 0 w 6552595"/>
              <a:gd name="connsiteY7" fmla="*/ 0 h 3112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2595" h="3112082">
                <a:moveTo>
                  <a:pt x="6552595" y="0"/>
                </a:moveTo>
                <a:lnTo>
                  <a:pt x="6479403" y="116338"/>
                </a:lnTo>
                <a:cubicBezTo>
                  <a:pt x="6181653" y="532833"/>
                  <a:pt x="5587528" y="785625"/>
                  <a:pt x="4627940" y="645238"/>
                </a:cubicBezTo>
                <a:cubicBezTo>
                  <a:pt x="3343367" y="460619"/>
                  <a:pt x="1347900" y="971915"/>
                  <a:pt x="631580" y="1915852"/>
                </a:cubicBezTo>
                <a:cubicBezTo>
                  <a:pt x="407731" y="2210834"/>
                  <a:pt x="204970" y="2565624"/>
                  <a:pt x="46252" y="2980209"/>
                </a:cubicBezTo>
                <a:lnTo>
                  <a:pt x="0" y="3112082"/>
                </a:lnTo>
                <a:lnTo>
                  <a:pt x="0" y="1037361"/>
                </a:lnTo>
                <a:lnTo>
                  <a:pt x="0" y="0"/>
                </a:lnTo>
                <a:close/>
              </a:path>
            </a:pathLst>
          </a:custGeom>
          <a:gradFill flip="none" rotWithShape="1">
            <a:gsLst>
              <a:gs pos="76000">
                <a:schemeClr val="accent3">
                  <a:lumMod val="25000"/>
                </a:schemeClr>
              </a:gs>
              <a:gs pos="0">
                <a:schemeClr val="accent1">
                  <a:alpha val="56738"/>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4" name="Freeform: Shape 13">
            <a:extLst>
              <a:ext uri="{FF2B5EF4-FFF2-40B4-BE49-F238E27FC236}">
                <a16:creationId xmlns:a16="http://schemas.microsoft.com/office/drawing/2014/main" id="{D9D045F5-266F-9ADF-9692-2DA7DB16DFFE}"/>
              </a:ext>
            </a:extLst>
          </p:cNvPr>
          <p:cNvSpPr/>
          <p:nvPr userDrawn="1"/>
        </p:nvSpPr>
        <p:spPr>
          <a:xfrm>
            <a:off x="10269564" y="0"/>
            <a:ext cx="1922436" cy="5772376"/>
          </a:xfrm>
          <a:custGeom>
            <a:avLst/>
            <a:gdLst>
              <a:gd name="connsiteX0" fmla="*/ 0 w 1922436"/>
              <a:gd name="connsiteY0" fmla="*/ 0 h 5772376"/>
              <a:gd name="connsiteX1" fmla="*/ 1922436 w 1922436"/>
              <a:gd name="connsiteY1" fmla="*/ 0 h 5772376"/>
              <a:gd name="connsiteX2" fmla="*/ 1922436 w 1922436"/>
              <a:gd name="connsiteY2" fmla="*/ 5770832 h 5772376"/>
              <a:gd name="connsiteX3" fmla="*/ 1785843 w 1922436"/>
              <a:gd name="connsiteY3" fmla="*/ 5772376 h 5772376"/>
              <a:gd name="connsiteX4" fmla="*/ 167636 w 1922436"/>
              <a:gd name="connsiteY4" fmla="*/ 2958760 h 5772376"/>
              <a:gd name="connsiteX5" fmla="*/ 11457 w 1922436"/>
              <a:gd name="connsiteY5" fmla="*/ 41049 h 577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2436" h="5772376">
                <a:moveTo>
                  <a:pt x="0" y="0"/>
                </a:moveTo>
                <a:lnTo>
                  <a:pt x="1922436" y="0"/>
                </a:lnTo>
                <a:lnTo>
                  <a:pt x="1922436" y="5770832"/>
                </a:lnTo>
                <a:lnTo>
                  <a:pt x="1785843" y="5772376"/>
                </a:lnTo>
                <a:cubicBezTo>
                  <a:pt x="715486" y="5737436"/>
                  <a:pt x="-199675" y="4895626"/>
                  <a:pt x="167636" y="2958760"/>
                </a:cubicBezTo>
                <a:cubicBezTo>
                  <a:pt x="324540" y="2119813"/>
                  <a:pt x="262661" y="1037667"/>
                  <a:pt x="11457" y="41049"/>
                </a:cubicBezTo>
                <a:close/>
              </a:path>
            </a:pathLst>
          </a:custGeom>
          <a:gradFill flip="none" rotWithShape="1">
            <a:gsLst>
              <a:gs pos="10000">
                <a:schemeClr val="accent2">
                  <a:alpha val="9960"/>
                </a:schemeClr>
              </a:gs>
              <a:gs pos="100000">
                <a:schemeClr val="accent1">
                  <a:alpha val="47557"/>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2" name="Freeform: Shape 11">
            <a:extLst>
              <a:ext uri="{FF2B5EF4-FFF2-40B4-BE49-F238E27FC236}">
                <a16:creationId xmlns:a16="http://schemas.microsoft.com/office/drawing/2014/main" id="{2A494E50-F563-24E6-92E6-F9E55D1F3D50}"/>
              </a:ext>
            </a:extLst>
          </p:cNvPr>
          <p:cNvSpPr/>
          <p:nvPr userDrawn="1"/>
        </p:nvSpPr>
        <p:spPr>
          <a:xfrm>
            <a:off x="10861332" y="0"/>
            <a:ext cx="1330669" cy="3088658"/>
          </a:xfrm>
          <a:custGeom>
            <a:avLst/>
            <a:gdLst>
              <a:gd name="connsiteX0" fmla="*/ 0 w 1330669"/>
              <a:gd name="connsiteY0" fmla="*/ 0 h 3088658"/>
              <a:gd name="connsiteX1" fmla="*/ 1330669 w 1330669"/>
              <a:gd name="connsiteY1" fmla="*/ 0 h 3088658"/>
              <a:gd name="connsiteX2" fmla="*/ 1330669 w 1330669"/>
              <a:gd name="connsiteY2" fmla="*/ 3088658 h 3088658"/>
              <a:gd name="connsiteX3" fmla="*/ 1265038 w 1330669"/>
              <a:gd name="connsiteY3" fmla="*/ 3075052 h 3088658"/>
              <a:gd name="connsiteX4" fmla="*/ 84101 w 1330669"/>
              <a:gd name="connsiteY4" fmla="*/ 918166 h 3088658"/>
              <a:gd name="connsiteX5" fmla="*/ 3100 w 1330669"/>
              <a:gd name="connsiteY5" fmla="*/ 15153 h 3088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0669" h="3088658">
                <a:moveTo>
                  <a:pt x="0" y="0"/>
                </a:moveTo>
                <a:lnTo>
                  <a:pt x="1330669" y="0"/>
                </a:lnTo>
                <a:lnTo>
                  <a:pt x="1330669" y="3088658"/>
                </a:lnTo>
                <a:lnTo>
                  <a:pt x="1265038" y="3075052"/>
                </a:lnTo>
                <a:cubicBezTo>
                  <a:pt x="597017" y="2898062"/>
                  <a:pt x="64513" y="2241595"/>
                  <a:pt x="84101" y="918166"/>
                </a:cubicBezTo>
                <a:cubicBezTo>
                  <a:pt x="87550" y="637183"/>
                  <a:pt x="59230" y="331259"/>
                  <a:pt x="3100" y="15153"/>
                </a:cubicBezTo>
                <a:close/>
              </a:path>
            </a:pathLst>
          </a:custGeom>
          <a:solidFill>
            <a:schemeClr val="accent1">
              <a:alpha val="50635"/>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6" name="glass card">
            <a:extLst>
              <a:ext uri="{FF2B5EF4-FFF2-40B4-BE49-F238E27FC236}">
                <a16:creationId xmlns:a16="http://schemas.microsoft.com/office/drawing/2014/main" id="{D9024B22-C102-71C1-8593-95259EC18972}"/>
              </a:ext>
            </a:extLst>
          </p:cNvPr>
          <p:cNvSpPr/>
          <p:nvPr userDrawn="1"/>
        </p:nvSpPr>
        <p:spPr>
          <a:xfrm>
            <a:off x="1474384" y="1005155"/>
            <a:ext cx="9243233" cy="4978750"/>
          </a:xfrm>
          <a:prstGeom prst="roundRect">
            <a:avLst>
              <a:gd name="adj" fmla="val 6806"/>
            </a:avLst>
          </a:prstGeom>
          <a:gradFill>
            <a:gsLst>
              <a:gs pos="99000">
                <a:schemeClr val="bg1">
                  <a:alpha val="3000"/>
                </a:schemeClr>
              </a:gs>
              <a:gs pos="46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8A78F28F-70CE-7FE2-ACE1-FA2D7C1CE590}"/>
              </a:ext>
            </a:extLst>
          </p:cNvPr>
          <p:cNvSpPr/>
          <p:nvPr userDrawn="1"/>
        </p:nvSpPr>
        <p:spPr>
          <a:xfrm>
            <a:off x="0" y="0"/>
            <a:ext cx="2862855" cy="1527696"/>
          </a:xfrm>
          <a:custGeom>
            <a:avLst/>
            <a:gdLst>
              <a:gd name="connsiteX0" fmla="*/ 0 w 2862855"/>
              <a:gd name="connsiteY0" fmla="*/ 0 h 1527696"/>
              <a:gd name="connsiteX1" fmla="*/ 2862855 w 2862855"/>
              <a:gd name="connsiteY1" fmla="*/ 0 h 1527696"/>
              <a:gd name="connsiteX2" fmla="*/ 2757362 w 2862855"/>
              <a:gd name="connsiteY2" fmla="*/ 85011 h 1527696"/>
              <a:gd name="connsiteX3" fmla="*/ 1949659 w 2862855"/>
              <a:gd name="connsiteY3" fmla="*/ 424032 h 1527696"/>
              <a:gd name="connsiteX4" fmla="*/ 170555 w 2862855"/>
              <a:gd name="connsiteY4" fmla="*/ 1373059 h 1527696"/>
              <a:gd name="connsiteX5" fmla="*/ 0 w 2862855"/>
              <a:gd name="connsiteY5" fmla="*/ 1527696 h 1527696"/>
              <a:gd name="connsiteX6" fmla="*/ 0 w 2862855"/>
              <a:gd name="connsiteY6" fmla="*/ 872969 h 1527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2855" h="1527696">
                <a:moveTo>
                  <a:pt x="0" y="0"/>
                </a:moveTo>
                <a:lnTo>
                  <a:pt x="2862855" y="0"/>
                </a:lnTo>
                <a:lnTo>
                  <a:pt x="2757362" y="85011"/>
                </a:lnTo>
                <a:cubicBezTo>
                  <a:pt x="2560942" y="227521"/>
                  <a:pt x="2295416" y="345289"/>
                  <a:pt x="1949659" y="424032"/>
                </a:cubicBezTo>
                <a:cubicBezTo>
                  <a:pt x="1377417" y="555874"/>
                  <a:pt x="700343" y="918207"/>
                  <a:pt x="170555" y="1373059"/>
                </a:cubicBezTo>
                <a:lnTo>
                  <a:pt x="0" y="1527696"/>
                </a:lnTo>
                <a:lnTo>
                  <a:pt x="0" y="872969"/>
                </a:lnTo>
                <a:close/>
              </a:path>
            </a:pathLst>
          </a:custGeom>
          <a:gradFill flip="none" rotWithShape="1">
            <a:gsLst>
              <a:gs pos="100000">
                <a:schemeClr val="accent3">
                  <a:lumMod val="25000"/>
                  <a:alpha val="40000"/>
                </a:schemeClr>
              </a:gs>
              <a:gs pos="0">
                <a:schemeClr val="accent4">
                  <a:alpha val="69786"/>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9" name="Freeform: Shape 28">
            <a:extLst>
              <a:ext uri="{FF2B5EF4-FFF2-40B4-BE49-F238E27FC236}">
                <a16:creationId xmlns:a16="http://schemas.microsoft.com/office/drawing/2014/main" id="{294AB31D-FEF2-F3B0-D726-81CE48F895EA}"/>
              </a:ext>
            </a:extLst>
          </p:cNvPr>
          <p:cNvSpPr/>
          <p:nvPr userDrawn="1"/>
        </p:nvSpPr>
        <p:spPr>
          <a:xfrm>
            <a:off x="2" y="4761091"/>
            <a:ext cx="3131151" cy="2096908"/>
          </a:xfrm>
          <a:custGeom>
            <a:avLst/>
            <a:gdLst>
              <a:gd name="connsiteX0" fmla="*/ 186163 w 3131151"/>
              <a:gd name="connsiteY0" fmla="*/ 0 h 2096908"/>
              <a:gd name="connsiteX1" fmla="*/ 2469297 w 3131151"/>
              <a:gd name="connsiteY1" fmla="*/ 1411265 h 2096908"/>
              <a:gd name="connsiteX2" fmla="*/ 3026909 w 3131151"/>
              <a:gd name="connsiteY2" fmla="*/ 2004423 h 2096908"/>
              <a:gd name="connsiteX3" fmla="*/ 3131151 w 3131151"/>
              <a:gd name="connsiteY3" fmla="*/ 2096908 h 2096908"/>
              <a:gd name="connsiteX4" fmla="*/ 0 w 3131151"/>
              <a:gd name="connsiteY4" fmla="*/ 2096908 h 2096908"/>
              <a:gd name="connsiteX5" fmla="*/ 0 w 3131151"/>
              <a:gd name="connsiteY5" fmla="*/ 4640 h 209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151" h="2096908">
                <a:moveTo>
                  <a:pt x="186163" y="0"/>
                </a:moveTo>
                <a:cubicBezTo>
                  <a:pt x="883663" y="24692"/>
                  <a:pt x="1675023" y="432572"/>
                  <a:pt x="2469297" y="1411265"/>
                </a:cubicBezTo>
                <a:cubicBezTo>
                  <a:pt x="2632187" y="1610943"/>
                  <a:pt x="2819757" y="1809855"/>
                  <a:pt x="3026909" y="2004423"/>
                </a:cubicBezTo>
                <a:lnTo>
                  <a:pt x="3131151" y="2096908"/>
                </a:lnTo>
                <a:lnTo>
                  <a:pt x="0" y="2096908"/>
                </a:lnTo>
                <a:lnTo>
                  <a:pt x="0" y="4640"/>
                </a:lnTo>
                <a:close/>
              </a:path>
            </a:pathLst>
          </a:custGeom>
          <a:gradFill flip="none" rotWithShape="1">
            <a:gsLst>
              <a:gs pos="47000">
                <a:schemeClr val="accent6">
                  <a:alpha val="51365"/>
                </a:schemeClr>
              </a:gs>
              <a:gs pos="100000">
                <a:schemeClr val="accent4">
                  <a:alpha val="24386"/>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Tree>
    <p:extLst>
      <p:ext uri="{BB962C8B-B14F-4D97-AF65-F5344CB8AC3E}">
        <p14:creationId xmlns:p14="http://schemas.microsoft.com/office/powerpoint/2010/main" val="4293843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6592824" y="1856232"/>
            <a:ext cx="4718304" cy="1069848"/>
          </a:xfrm>
        </p:spPr>
        <p:txBody>
          <a:bodyPr anchor="b">
            <a:no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01968" y="3374136"/>
            <a:ext cx="4709160" cy="239572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Freeform 14">
            <a:extLst>
              <a:ext uri="{FF2B5EF4-FFF2-40B4-BE49-F238E27FC236}">
                <a16:creationId xmlns:a16="http://schemas.microsoft.com/office/drawing/2014/main" id="{907BDD9A-3C2A-A21B-A425-1BB45BF5C103}"/>
              </a:ext>
            </a:extLst>
          </p:cNvPr>
          <p:cNvSpPr/>
          <p:nvPr userDrawn="1"/>
        </p:nvSpPr>
        <p:spPr>
          <a:xfrm rot="5400000" flipH="1" flipV="1">
            <a:off x="-1248967" y="1248969"/>
            <a:ext cx="6858000" cy="4360065"/>
          </a:xfrm>
          <a:custGeom>
            <a:avLst/>
            <a:gdLst>
              <a:gd name="connsiteX0" fmla="*/ 6858000 w 6858000"/>
              <a:gd name="connsiteY0" fmla="*/ 0 h 4360065"/>
              <a:gd name="connsiteX1" fmla="*/ 6858000 w 6858000"/>
              <a:gd name="connsiteY1" fmla="*/ 4019634 h 4360065"/>
              <a:gd name="connsiteX2" fmla="*/ 6786526 w 6858000"/>
              <a:gd name="connsiteY2" fmla="*/ 3987694 h 4360065"/>
              <a:gd name="connsiteX3" fmla="*/ 4380589 w 6858000"/>
              <a:gd name="connsiteY3" fmla="*/ 3270469 h 4360065"/>
              <a:gd name="connsiteX4" fmla="*/ 1148443 w 6858000"/>
              <a:gd name="connsiteY4" fmla="*/ 4360028 h 4360065"/>
              <a:gd name="connsiteX5" fmla="*/ 93033 w 6858000"/>
              <a:gd name="connsiteY5" fmla="*/ 4174462 h 4360065"/>
              <a:gd name="connsiteX6" fmla="*/ 0 w 6858000"/>
              <a:gd name="connsiteY6" fmla="*/ 4134599 h 4360065"/>
              <a:gd name="connsiteX7" fmla="*/ 0 w 6858000"/>
              <a:gd name="connsiteY7" fmla="*/ 0 h 4360065"/>
              <a:gd name="connsiteX8" fmla="*/ 6858000 w 6858000"/>
              <a:gd name="connsiteY8" fmla="*/ 0 h 436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4360065">
                <a:moveTo>
                  <a:pt x="6858000" y="0"/>
                </a:moveTo>
                <a:lnTo>
                  <a:pt x="6858000" y="4019634"/>
                </a:lnTo>
                <a:lnTo>
                  <a:pt x="6786526" y="3987694"/>
                </a:lnTo>
                <a:cubicBezTo>
                  <a:pt x="6330423" y="3769997"/>
                  <a:pt x="5587519" y="3251791"/>
                  <a:pt x="4380589" y="3270469"/>
                </a:cubicBezTo>
                <a:cubicBezTo>
                  <a:pt x="3001241" y="3291816"/>
                  <a:pt x="2442968" y="4353863"/>
                  <a:pt x="1148443" y="4360028"/>
                </a:cubicBezTo>
                <a:cubicBezTo>
                  <a:pt x="743904" y="4361955"/>
                  <a:pt x="389317" y="4288650"/>
                  <a:pt x="93033" y="4174462"/>
                </a:cubicBezTo>
                <a:lnTo>
                  <a:pt x="0" y="4134599"/>
                </a:lnTo>
                <a:lnTo>
                  <a:pt x="0" y="0"/>
                </a:lnTo>
                <a:lnTo>
                  <a:pt x="6858000" y="0"/>
                </a:lnTo>
                <a:close/>
              </a:path>
            </a:pathLst>
          </a:custGeom>
          <a:solidFill>
            <a:schemeClr val="accent4">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16">
            <a:extLst>
              <a:ext uri="{FF2B5EF4-FFF2-40B4-BE49-F238E27FC236}">
                <a16:creationId xmlns:a16="http://schemas.microsoft.com/office/drawing/2014/main" id="{989D7F61-B47A-97D5-F725-EC5EFE81187A}"/>
              </a:ext>
            </a:extLst>
          </p:cNvPr>
          <p:cNvSpPr/>
          <p:nvPr userDrawn="1"/>
        </p:nvSpPr>
        <p:spPr>
          <a:xfrm rot="16200000" flipH="1">
            <a:off x="-952024" y="952025"/>
            <a:ext cx="6858000" cy="4953950"/>
          </a:xfrm>
          <a:custGeom>
            <a:avLst/>
            <a:gdLst>
              <a:gd name="connsiteX0" fmla="*/ 0 w 6858000"/>
              <a:gd name="connsiteY0" fmla="*/ 0 h 4953950"/>
              <a:gd name="connsiteX1" fmla="*/ 0 w 6858000"/>
              <a:gd name="connsiteY1" fmla="*/ 4289773 h 4953950"/>
              <a:gd name="connsiteX2" fmla="*/ 181159 w 6858000"/>
              <a:gd name="connsiteY2" fmla="*/ 4411259 h 4953950"/>
              <a:gd name="connsiteX3" fmla="*/ 2222746 w 6858000"/>
              <a:gd name="connsiteY3" fmla="*/ 4953891 h 4953950"/>
              <a:gd name="connsiteX4" fmla="*/ 6808516 w 6858000"/>
              <a:gd name="connsiteY4" fmla="*/ 3223031 h 4953950"/>
              <a:gd name="connsiteX5" fmla="*/ 6858000 w 6858000"/>
              <a:gd name="connsiteY5" fmla="*/ 3220931 h 4953950"/>
              <a:gd name="connsiteX6" fmla="*/ 6858000 w 6858000"/>
              <a:gd name="connsiteY6" fmla="*/ 0 h 4953950"/>
              <a:gd name="connsiteX7" fmla="*/ 0 w 6858000"/>
              <a:gd name="connsiteY7" fmla="*/ 0 h 495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953950">
                <a:moveTo>
                  <a:pt x="0" y="0"/>
                </a:moveTo>
                <a:lnTo>
                  <a:pt x="0" y="4289773"/>
                </a:lnTo>
                <a:lnTo>
                  <a:pt x="181159" y="4411259"/>
                </a:lnTo>
                <a:cubicBezTo>
                  <a:pt x="694541" y="4727180"/>
                  <a:pt x="1386349" y="4958196"/>
                  <a:pt x="2222746" y="4953891"/>
                </a:cubicBezTo>
                <a:cubicBezTo>
                  <a:pt x="4074768" y="4944360"/>
                  <a:pt x="4906383" y="3353427"/>
                  <a:pt x="6808516" y="3223031"/>
                </a:cubicBezTo>
                <a:lnTo>
                  <a:pt x="6858000" y="3220931"/>
                </a:lnTo>
                <a:lnTo>
                  <a:pt x="6858000" y="0"/>
                </a:lnTo>
                <a:lnTo>
                  <a:pt x="0" y="0"/>
                </a:lnTo>
                <a:close/>
              </a:path>
            </a:pathLst>
          </a:custGeom>
          <a:gradFill flip="none" rotWithShape="1">
            <a:gsLst>
              <a:gs pos="20000">
                <a:schemeClr val="accent6">
                  <a:alpha val="52965"/>
                </a:schemeClr>
              </a:gs>
              <a:gs pos="90000">
                <a:schemeClr val="accent5">
                  <a:lumMod val="50000"/>
                  <a:alpha val="72473"/>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17">
            <a:extLst>
              <a:ext uri="{FF2B5EF4-FFF2-40B4-BE49-F238E27FC236}">
                <a16:creationId xmlns:a16="http://schemas.microsoft.com/office/drawing/2014/main" id="{A70008D0-0FB3-5B8D-3060-6EDD9E247095}"/>
              </a:ext>
            </a:extLst>
          </p:cNvPr>
          <p:cNvSpPr/>
          <p:nvPr userDrawn="1"/>
        </p:nvSpPr>
        <p:spPr>
          <a:xfrm rot="16200000" flipH="1">
            <a:off x="-1513890" y="1513891"/>
            <a:ext cx="6858000" cy="3830219"/>
          </a:xfrm>
          <a:custGeom>
            <a:avLst/>
            <a:gdLst>
              <a:gd name="connsiteX0" fmla="*/ 0 w 6858000"/>
              <a:gd name="connsiteY0" fmla="*/ 0 h 3830219"/>
              <a:gd name="connsiteX1" fmla="*/ 0 w 6858000"/>
              <a:gd name="connsiteY1" fmla="*/ 2994317 h 3830219"/>
              <a:gd name="connsiteX2" fmla="*/ 150933 w 6858000"/>
              <a:gd name="connsiteY2" fmla="*/ 2952927 h 3830219"/>
              <a:gd name="connsiteX3" fmla="*/ 533317 w 6858000"/>
              <a:gd name="connsiteY3" fmla="*/ 2907735 h 3830219"/>
              <a:gd name="connsiteX4" fmla="*/ 2516906 w 6858000"/>
              <a:gd name="connsiteY4" fmla="*/ 3558655 h 3830219"/>
              <a:gd name="connsiteX5" fmla="*/ 2542419 w 6858000"/>
              <a:gd name="connsiteY5" fmla="*/ 3568616 h 3830219"/>
              <a:gd name="connsiteX6" fmla="*/ 2607100 w 6858000"/>
              <a:gd name="connsiteY6" fmla="*/ 3608308 h 3830219"/>
              <a:gd name="connsiteX7" fmla="*/ 3580199 w 6858000"/>
              <a:gd name="connsiteY7" fmla="*/ 3830188 h 3830219"/>
              <a:gd name="connsiteX8" fmla="*/ 6145368 w 6858000"/>
              <a:gd name="connsiteY8" fmla="*/ 2895740 h 3830219"/>
              <a:gd name="connsiteX9" fmla="*/ 6711794 w 6858000"/>
              <a:gd name="connsiteY9" fmla="*/ 2941805 h 3830219"/>
              <a:gd name="connsiteX10" fmla="*/ 6858000 w 6858000"/>
              <a:gd name="connsiteY10" fmla="*/ 2973381 h 3830219"/>
              <a:gd name="connsiteX11" fmla="*/ 6858000 w 6858000"/>
              <a:gd name="connsiteY11" fmla="*/ 0 h 3830219"/>
              <a:gd name="connsiteX12" fmla="*/ 0 w 6858000"/>
              <a:gd name="connsiteY12" fmla="*/ 0 h 383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8000" h="3830219">
                <a:moveTo>
                  <a:pt x="0" y="0"/>
                </a:moveTo>
                <a:lnTo>
                  <a:pt x="0" y="2994317"/>
                </a:lnTo>
                <a:lnTo>
                  <a:pt x="150933" y="2952927"/>
                </a:lnTo>
                <a:cubicBezTo>
                  <a:pt x="269822" y="2926258"/>
                  <a:pt x="396478" y="2910024"/>
                  <a:pt x="533317" y="2907735"/>
                </a:cubicBezTo>
                <a:cubicBezTo>
                  <a:pt x="1559606" y="2890571"/>
                  <a:pt x="2163137" y="3401988"/>
                  <a:pt x="2516906" y="3558655"/>
                </a:cubicBezTo>
                <a:lnTo>
                  <a:pt x="2542419" y="3568616"/>
                </a:lnTo>
                <a:lnTo>
                  <a:pt x="2607100" y="3608308"/>
                </a:lnTo>
                <a:cubicBezTo>
                  <a:pt x="2866745" y="3741243"/>
                  <a:pt x="3194928" y="3832171"/>
                  <a:pt x="3580199" y="3830188"/>
                </a:cubicBezTo>
                <a:cubicBezTo>
                  <a:pt x="4607589" y="3824901"/>
                  <a:pt x="5050658" y="2914049"/>
                  <a:pt x="6145368" y="2895740"/>
                </a:cubicBezTo>
                <a:cubicBezTo>
                  <a:pt x="6350626" y="2892307"/>
                  <a:pt x="6538973" y="2910018"/>
                  <a:pt x="6711794" y="2941805"/>
                </a:cubicBezTo>
                <a:lnTo>
                  <a:pt x="6858000" y="2973381"/>
                </a:lnTo>
                <a:lnTo>
                  <a:pt x="6858000" y="0"/>
                </a:lnTo>
                <a:lnTo>
                  <a:pt x="0" y="0"/>
                </a:lnTo>
                <a:close/>
              </a:path>
            </a:pathLst>
          </a:custGeom>
          <a:gradFill>
            <a:gsLst>
              <a:gs pos="45000">
                <a:schemeClr val="accent6">
                  <a:alpha val="29951"/>
                </a:schemeClr>
              </a:gs>
              <a:gs pos="99000">
                <a:schemeClr val="accent4">
                  <a:lumMod val="75000"/>
                  <a:alpha val="2734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0" name="Straight Connector 9">
            <a:extLst>
              <a:ext uri="{FF2B5EF4-FFF2-40B4-BE49-F238E27FC236}">
                <a16:creationId xmlns:a16="http://schemas.microsoft.com/office/drawing/2014/main" id="{4CA6FFAC-0E5C-DA2F-C0F9-D5602F928AEC}"/>
              </a:ext>
            </a:extLst>
          </p:cNvPr>
          <p:cNvCxnSpPr>
            <a:cxnSpLocks/>
          </p:cNvCxnSpPr>
          <p:nvPr userDrawn="1"/>
        </p:nvCxnSpPr>
        <p:spPr>
          <a:xfrm rot="5400000">
            <a:off x="7545111" y="2275586"/>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26350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Crypto: investing &amp; trading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E584E7EE-5B3B-427E-9807-020AEF8C7662}"/>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Freeform 15">
            <a:extLst>
              <a:ext uri="{FF2B5EF4-FFF2-40B4-BE49-F238E27FC236}">
                <a16:creationId xmlns:a16="http://schemas.microsoft.com/office/drawing/2014/main" id="{079F0D65-9DED-1DC3-6E6D-E4AD5252A007}"/>
              </a:ext>
            </a:extLst>
          </p:cNvPr>
          <p:cNvSpPr/>
          <p:nvPr userDrawn="1"/>
        </p:nvSpPr>
        <p:spPr>
          <a:xfrm rot="16200000" flipV="1">
            <a:off x="6507450" y="1163358"/>
            <a:ext cx="6858000" cy="4531278"/>
          </a:xfrm>
          <a:custGeom>
            <a:avLst/>
            <a:gdLst>
              <a:gd name="connsiteX0" fmla="*/ 6858000 w 6858000"/>
              <a:gd name="connsiteY0" fmla="*/ 3150313 h 3750964"/>
              <a:gd name="connsiteX1" fmla="*/ 6858000 w 6858000"/>
              <a:gd name="connsiteY1" fmla="*/ 0 h 3750964"/>
              <a:gd name="connsiteX2" fmla="*/ 0 w 6858000"/>
              <a:gd name="connsiteY2" fmla="*/ 0 h 3750964"/>
              <a:gd name="connsiteX3" fmla="*/ 0 w 6858000"/>
              <a:gd name="connsiteY3" fmla="*/ 3220894 h 3750964"/>
              <a:gd name="connsiteX4" fmla="*/ 10973 w 6858000"/>
              <a:gd name="connsiteY4" fmla="*/ 3230398 h 3750964"/>
              <a:gd name="connsiteX5" fmla="*/ 1661251 w 6858000"/>
              <a:gd name="connsiteY5" fmla="*/ 3750927 h 3750964"/>
              <a:gd name="connsiteX6" fmla="*/ 4893397 w 6858000"/>
              <a:gd name="connsiteY6" fmla="*/ 2661368 h 3750964"/>
              <a:gd name="connsiteX7" fmla="*/ 6834019 w 6858000"/>
              <a:gd name="connsiteY7" fmla="*/ 3137932 h 3750964"/>
              <a:gd name="connsiteX8" fmla="*/ 6858000 w 6858000"/>
              <a:gd name="connsiteY8" fmla="*/ 3150313 h 3750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3750964">
                <a:moveTo>
                  <a:pt x="6858000" y="3150313"/>
                </a:moveTo>
                <a:lnTo>
                  <a:pt x="6858000" y="0"/>
                </a:lnTo>
                <a:lnTo>
                  <a:pt x="0" y="0"/>
                </a:lnTo>
                <a:lnTo>
                  <a:pt x="0" y="3220894"/>
                </a:lnTo>
                <a:lnTo>
                  <a:pt x="10973" y="3230398"/>
                </a:lnTo>
                <a:cubicBezTo>
                  <a:pt x="366756" y="3514112"/>
                  <a:pt x="933081" y="3754395"/>
                  <a:pt x="1661251" y="3750927"/>
                </a:cubicBezTo>
                <a:cubicBezTo>
                  <a:pt x="2955776" y="3744762"/>
                  <a:pt x="3514049" y="2682714"/>
                  <a:pt x="4893397" y="2661368"/>
                </a:cubicBezTo>
                <a:cubicBezTo>
                  <a:pt x="5755490" y="2648026"/>
                  <a:pt x="6380835" y="2908605"/>
                  <a:pt x="6834019" y="3137932"/>
                </a:cubicBezTo>
                <a:lnTo>
                  <a:pt x="6858000" y="3150313"/>
                </a:lnTo>
                <a:close/>
              </a:path>
            </a:pathLst>
          </a:custGeom>
          <a:solidFill>
            <a:schemeClr val="accent4">
              <a:alpha val="1423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18">
            <a:extLst>
              <a:ext uri="{FF2B5EF4-FFF2-40B4-BE49-F238E27FC236}">
                <a16:creationId xmlns:a16="http://schemas.microsoft.com/office/drawing/2014/main" id="{9C605622-8F1F-632F-D5C0-1F2E7875EBA1}"/>
              </a:ext>
            </a:extLst>
          </p:cNvPr>
          <p:cNvSpPr/>
          <p:nvPr userDrawn="1"/>
        </p:nvSpPr>
        <p:spPr>
          <a:xfrm rot="5400000">
            <a:off x="6488397" y="1182411"/>
            <a:ext cx="6858000" cy="4493171"/>
          </a:xfrm>
          <a:custGeom>
            <a:avLst/>
            <a:gdLst>
              <a:gd name="connsiteX0" fmla="*/ 0 w 6858000"/>
              <a:gd name="connsiteY0" fmla="*/ 3300688 h 4744323"/>
              <a:gd name="connsiteX1" fmla="*/ 0 w 6858000"/>
              <a:gd name="connsiteY1" fmla="*/ 0 h 4744323"/>
              <a:gd name="connsiteX2" fmla="*/ 6858000 w 6858000"/>
              <a:gd name="connsiteY2" fmla="*/ 0 h 4744323"/>
              <a:gd name="connsiteX3" fmla="*/ 6858000 w 6858000"/>
              <a:gd name="connsiteY3" fmla="*/ 3130282 h 4744323"/>
              <a:gd name="connsiteX4" fmla="*/ 6685009 w 6858000"/>
              <a:gd name="connsiteY4" fmla="*/ 3177721 h 4744323"/>
              <a:gd name="connsiteX5" fmla="*/ 2944852 w 6858000"/>
              <a:gd name="connsiteY5" fmla="*/ 4744264 h 4744323"/>
              <a:gd name="connsiteX6" fmla="*/ 88593 w 6858000"/>
              <a:gd name="connsiteY6" fmla="*/ 3449517 h 4744323"/>
              <a:gd name="connsiteX7" fmla="*/ 0 w 6858000"/>
              <a:gd name="connsiteY7" fmla="*/ 3300688 h 4744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744323">
                <a:moveTo>
                  <a:pt x="0" y="3300688"/>
                </a:moveTo>
                <a:lnTo>
                  <a:pt x="0" y="0"/>
                </a:lnTo>
                <a:lnTo>
                  <a:pt x="6858000" y="0"/>
                </a:lnTo>
                <a:lnTo>
                  <a:pt x="6858000" y="3130282"/>
                </a:lnTo>
                <a:lnTo>
                  <a:pt x="6685009" y="3177721"/>
                </a:lnTo>
                <a:cubicBezTo>
                  <a:pt x="5333681" y="3615865"/>
                  <a:pt x="4498161" y="4736270"/>
                  <a:pt x="2944852" y="4744264"/>
                </a:cubicBezTo>
                <a:cubicBezTo>
                  <a:pt x="1511029" y="4751644"/>
                  <a:pt x="502120" y="4067469"/>
                  <a:pt x="88593" y="3449517"/>
                </a:cubicBezTo>
                <a:lnTo>
                  <a:pt x="0" y="3300688"/>
                </a:lnTo>
                <a:close/>
              </a:path>
            </a:pathLst>
          </a:custGeom>
          <a:gradFill flip="none" rotWithShape="1">
            <a:gsLst>
              <a:gs pos="4000">
                <a:schemeClr val="accent2">
                  <a:alpha val="23589"/>
                </a:schemeClr>
              </a:gs>
              <a:gs pos="79000">
                <a:schemeClr val="accent5">
                  <a:lumMod val="50000"/>
                  <a:alpha val="5218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12">
            <a:extLst>
              <a:ext uri="{FF2B5EF4-FFF2-40B4-BE49-F238E27FC236}">
                <a16:creationId xmlns:a16="http://schemas.microsoft.com/office/drawing/2014/main" id="{919AB4B2-2D3A-FCB5-0314-CC465BCC0E5D}"/>
              </a:ext>
            </a:extLst>
          </p:cNvPr>
          <p:cNvSpPr/>
          <p:nvPr userDrawn="1"/>
        </p:nvSpPr>
        <p:spPr>
          <a:xfrm rot="5400000">
            <a:off x="6926379" y="1582290"/>
            <a:ext cx="6858001" cy="3693421"/>
          </a:xfrm>
          <a:custGeom>
            <a:avLst/>
            <a:gdLst>
              <a:gd name="connsiteX0" fmla="*/ 0 w 6858001"/>
              <a:gd name="connsiteY0" fmla="*/ 3437558 h 3693421"/>
              <a:gd name="connsiteX1" fmla="*/ 0 w 6858001"/>
              <a:gd name="connsiteY1" fmla="*/ 0 h 3693421"/>
              <a:gd name="connsiteX2" fmla="*/ 6858001 w 6858001"/>
              <a:gd name="connsiteY2" fmla="*/ 0 h 3693421"/>
              <a:gd name="connsiteX3" fmla="*/ 6858001 w 6858001"/>
              <a:gd name="connsiteY3" fmla="*/ 1982949 h 3693421"/>
              <a:gd name="connsiteX4" fmla="*/ 6594582 w 6858001"/>
              <a:gd name="connsiteY4" fmla="*/ 1960784 h 3693421"/>
              <a:gd name="connsiteX5" fmla="*/ 6223032 w 6858001"/>
              <a:gd name="connsiteY5" fmla="*/ 1954544 h 3693421"/>
              <a:gd name="connsiteX6" fmla="*/ 1449771 w 6858001"/>
              <a:gd name="connsiteY6" fmla="*/ 3693362 h 3693421"/>
              <a:gd name="connsiteX7" fmla="*/ 163899 w 6858001"/>
              <a:gd name="connsiteY7" fmla="*/ 3498289 h 3693421"/>
              <a:gd name="connsiteX8" fmla="*/ 0 w 6858001"/>
              <a:gd name="connsiteY8" fmla="*/ 3437558 h 369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1" h="3693421">
                <a:moveTo>
                  <a:pt x="0" y="3437558"/>
                </a:moveTo>
                <a:lnTo>
                  <a:pt x="0" y="0"/>
                </a:lnTo>
                <a:lnTo>
                  <a:pt x="6858001" y="0"/>
                </a:lnTo>
                <a:lnTo>
                  <a:pt x="6858001" y="1982949"/>
                </a:lnTo>
                <a:lnTo>
                  <a:pt x="6594582" y="1960784"/>
                </a:lnTo>
                <a:cubicBezTo>
                  <a:pt x="6474164" y="1954657"/>
                  <a:pt x="6350346" y="1952415"/>
                  <a:pt x="6223032" y="1954544"/>
                </a:cubicBezTo>
                <a:cubicBezTo>
                  <a:pt x="4185999" y="1988612"/>
                  <a:pt x="3361537" y="3683524"/>
                  <a:pt x="1449771" y="3693362"/>
                </a:cubicBezTo>
                <a:cubicBezTo>
                  <a:pt x="971830" y="3695822"/>
                  <a:pt x="541102" y="3621442"/>
                  <a:pt x="163899" y="3498289"/>
                </a:cubicBezTo>
                <a:lnTo>
                  <a:pt x="0" y="3437558"/>
                </a:lnTo>
                <a:close/>
              </a:path>
            </a:pathLst>
          </a:custGeom>
          <a:gradFill>
            <a:gsLst>
              <a:gs pos="84000">
                <a:schemeClr val="accent4">
                  <a:alpha val="20000"/>
                </a:schemeClr>
              </a:gs>
              <a:gs pos="1000">
                <a:schemeClr val="accent6">
                  <a:alpha val="38000"/>
                </a:schemeClr>
              </a:gs>
              <a:gs pos="100000">
                <a:schemeClr val="accent6">
                  <a:alpha val="3349"/>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Slide Number Placeholder 7">
            <a:extLst>
              <a:ext uri="{FF2B5EF4-FFF2-40B4-BE49-F238E27FC236}">
                <a16:creationId xmlns:a16="http://schemas.microsoft.com/office/drawing/2014/main" id="{692257B9-FE58-1976-7115-17E05E5819EA}"/>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7" name="Footer Placeholder 6">
            <a:extLst>
              <a:ext uri="{FF2B5EF4-FFF2-40B4-BE49-F238E27FC236}">
                <a16:creationId xmlns:a16="http://schemas.microsoft.com/office/drawing/2014/main" id="{BAF040BB-6465-852C-B53C-074E90BB09D1}"/>
              </a:ext>
            </a:extLst>
          </p:cNvPr>
          <p:cNvSpPr>
            <a:spLocks noGrp="1"/>
          </p:cNvSpPr>
          <p:nvPr>
            <p:ph type="ftr" sz="quarter" idx="10"/>
          </p:nvPr>
        </p:nvSpPr>
        <p:spPr/>
        <p:txBody>
          <a:bodyPr>
            <a:noAutofit/>
          </a:bodyPr>
          <a:lstStyle/>
          <a:p>
            <a:r>
              <a:rPr lang="en-US"/>
              <a:t>Crypto: investing &amp; trading</a:t>
            </a: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536192" y="832104"/>
            <a:ext cx="8878824" cy="1069848"/>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536192" y="2212848"/>
            <a:ext cx="6422136" cy="3282696"/>
          </a:xfrm>
        </p:spPr>
        <p:txBody>
          <a:bodyPr>
            <a:noAutofit/>
          </a:bodyPr>
          <a:lstStyle>
            <a:lvl1pPr marL="347472">
              <a:lnSpc>
                <a:spcPct val="150000"/>
              </a:lnSpc>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631674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Empty">
    <p:bg>
      <p:bgPr>
        <a:solidFill>
          <a:schemeClr val="tx1"/>
        </a:solidFill>
        <a:effectLst/>
      </p:bgPr>
    </p:bg>
    <p:spTree>
      <p:nvGrpSpPr>
        <p:cNvPr id="1" name=""/>
        <p:cNvGrpSpPr/>
        <p:nvPr/>
      </p:nvGrpSpPr>
      <p:grpSpPr>
        <a:xfrm>
          <a:off x="0" y="0"/>
          <a:ext cx="0" cy="0"/>
          <a:chOff x="0" y="0"/>
          <a:chExt cx="0" cy="0"/>
        </a:xfrm>
      </p:grpSpPr>
      <p:pic>
        <p:nvPicPr>
          <p:cNvPr id="4" name="Picture 3" descr="Background pattern&#10;&#10;Description automatically generated">
            <a:extLst>
              <a:ext uri="{FF2B5EF4-FFF2-40B4-BE49-F238E27FC236}">
                <a16:creationId xmlns:a16="http://schemas.microsoft.com/office/drawing/2014/main" id="{1025EDE9-3B05-7230-5E33-33D3F2B4E520}"/>
              </a:ext>
            </a:extLst>
          </p:cNvPr>
          <p:cNvPicPr>
            <a:picLocks noChangeAspect="1"/>
          </p:cNvPicPr>
          <p:nvPr userDrawn="1"/>
        </p:nvPicPr>
        <p:blipFill>
          <a:blip r:embed="rId2">
            <a:alphaModFix amt="45000"/>
          </a:blip>
          <a:stretch>
            <a:fillRect/>
          </a:stretch>
        </p:blipFill>
        <p:spPr>
          <a:xfrm rot="10800000">
            <a:off x="0" y="518160"/>
            <a:ext cx="12192000" cy="6339840"/>
          </a:xfrm>
          <a:prstGeom prst="rect">
            <a:avLst/>
          </a:prstGeom>
        </p:spPr>
      </p:pic>
    </p:spTree>
    <p:extLst>
      <p:ext uri="{BB962C8B-B14F-4D97-AF65-F5344CB8AC3E}">
        <p14:creationId xmlns:p14="http://schemas.microsoft.com/office/powerpoint/2010/main" val="269329281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Introduction">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9BE68DE5-FB8F-C713-B589-69851789C6C5}"/>
              </a:ext>
            </a:extLst>
          </p:cNvPr>
          <p:cNvSpPr/>
          <p:nvPr userDrawn="1"/>
        </p:nvSpPr>
        <p:spPr>
          <a:xfrm>
            <a:off x="1" y="4852144"/>
            <a:ext cx="5681755" cy="2002200"/>
          </a:xfrm>
          <a:custGeom>
            <a:avLst/>
            <a:gdLst>
              <a:gd name="connsiteX0" fmla="*/ 320629 w 5681755"/>
              <a:gd name="connsiteY0" fmla="*/ 0 h 2002200"/>
              <a:gd name="connsiteX1" fmla="*/ 375829 w 5681755"/>
              <a:gd name="connsiteY1" fmla="*/ 158026 h 2002200"/>
              <a:gd name="connsiteX2" fmla="*/ 897491 w 5681755"/>
              <a:gd name="connsiteY2" fmla="*/ 961690 h 2002200"/>
              <a:gd name="connsiteX3" fmla="*/ 4054478 w 5681755"/>
              <a:gd name="connsiteY3" fmla="*/ 1474149 h 2002200"/>
              <a:gd name="connsiteX4" fmla="*/ 5679398 w 5681755"/>
              <a:gd name="connsiteY4" fmla="*/ 1986034 h 2002200"/>
              <a:gd name="connsiteX5" fmla="*/ 5681755 w 5681755"/>
              <a:gd name="connsiteY5" fmla="*/ 2002200 h 2002200"/>
              <a:gd name="connsiteX6" fmla="*/ 0 w 5681755"/>
              <a:gd name="connsiteY6" fmla="*/ 1989323 h 2002200"/>
              <a:gd name="connsiteX7" fmla="*/ 0 w 5681755"/>
              <a:gd name="connsiteY7" fmla="*/ 1952135 h 200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1755" h="2002200">
                <a:moveTo>
                  <a:pt x="320629" y="0"/>
                </a:moveTo>
                <a:lnTo>
                  <a:pt x="375829" y="158026"/>
                </a:lnTo>
                <a:cubicBezTo>
                  <a:pt x="503741" y="486192"/>
                  <a:pt x="688117" y="753054"/>
                  <a:pt x="897491" y="961690"/>
                </a:cubicBezTo>
                <a:cubicBezTo>
                  <a:pt x="1455821" y="1518049"/>
                  <a:pt x="3033468" y="1694058"/>
                  <a:pt x="4054478" y="1474149"/>
                </a:cubicBezTo>
                <a:cubicBezTo>
                  <a:pt x="5094564" y="1247948"/>
                  <a:pt x="5587838" y="1548928"/>
                  <a:pt x="5679398" y="1986034"/>
                </a:cubicBezTo>
                <a:lnTo>
                  <a:pt x="5681755" y="2002200"/>
                </a:lnTo>
                <a:lnTo>
                  <a:pt x="0" y="1989323"/>
                </a:lnTo>
                <a:lnTo>
                  <a:pt x="0" y="1952135"/>
                </a:lnTo>
                <a:close/>
              </a:path>
            </a:pathLst>
          </a:custGeom>
          <a:gradFill flip="none" rotWithShape="1">
            <a:gsLst>
              <a:gs pos="77000">
                <a:schemeClr val="accent3">
                  <a:lumMod val="25000"/>
                  <a:alpha val="0"/>
                </a:schemeClr>
              </a:gs>
              <a:gs pos="0">
                <a:schemeClr val="tx2">
                  <a:alpha val="70774"/>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2" name="Freeform: Shape 21">
            <a:extLst>
              <a:ext uri="{FF2B5EF4-FFF2-40B4-BE49-F238E27FC236}">
                <a16:creationId xmlns:a16="http://schemas.microsoft.com/office/drawing/2014/main" id="{76B337A9-EA8E-4E30-3CF4-C681F9705934}"/>
              </a:ext>
            </a:extLst>
          </p:cNvPr>
          <p:cNvSpPr/>
          <p:nvPr userDrawn="1"/>
        </p:nvSpPr>
        <p:spPr>
          <a:xfrm>
            <a:off x="1" y="0"/>
            <a:ext cx="6392389" cy="3297866"/>
          </a:xfrm>
          <a:custGeom>
            <a:avLst/>
            <a:gdLst>
              <a:gd name="connsiteX0" fmla="*/ 0 w 6392389"/>
              <a:gd name="connsiteY0" fmla="*/ 0 h 3297866"/>
              <a:gd name="connsiteX1" fmla="*/ 6392389 w 6392389"/>
              <a:gd name="connsiteY1" fmla="*/ 0 h 3297866"/>
              <a:gd name="connsiteX2" fmla="*/ 6039257 w 6392389"/>
              <a:gd name="connsiteY2" fmla="*/ 205593 h 3297866"/>
              <a:gd name="connsiteX3" fmla="*/ 4044501 w 6392389"/>
              <a:gd name="connsiteY3" fmla="*/ 1885401 h 3297866"/>
              <a:gd name="connsiteX4" fmla="*/ 41384 w 6392389"/>
              <a:gd name="connsiteY4" fmla="*/ 2408804 h 3297866"/>
              <a:gd name="connsiteX5" fmla="*/ 0 w 6392389"/>
              <a:gd name="connsiteY5" fmla="*/ 2349004 h 329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92389" h="3297866">
                <a:moveTo>
                  <a:pt x="0" y="0"/>
                </a:moveTo>
                <a:lnTo>
                  <a:pt x="6392389" y="0"/>
                </a:lnTo>
                <a:lnTo>
                  <a:pt x="6039257" y="205593"/>
                </a:lnTo>
                <a:cubicBezTo>
                  <a:pt x="5243960" y="694220"/>
                  <a:pt x="4533171" y="1286369"/>
                  <a:pt x="4044501" y="1885401"/>
                </a:cubicBezTo>
                <a:cubicBezTo>
                  <a:pt x="2455953" y="3842789"/>
                  <a:pt x="879065" y="3516921"/>
                  <a:pt x="41384" y="2408804"/>
                </a:cubicBezTo>
                <a:lnTo>
                  <a:pt x="0" y="2349004"/>
                </a:lnTo>
                <a:close/>
              </a:path>
            </a:pathLst>
          </a:custGeom>
          <a:gradFill flip="none" rotWithShape="1">
            <a:gsLst>
              <a:gs pos="20000">
                <a:schemeClr val="accent3">
                  <a:lumMod val="25000"/>
                </a:schemeClr>
              </a:gs>
              <a:gs pos="100000">
                <a:schemeClr val="tx2">
                  <a:alpha val="54000"/>
                </a:schemeClr>
              </a:gs>
            </a:gsLst>
            <a:lin ang="10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5" name="Freeform: Shape 14">
            <a:extLst>
              <a:ext uri="{FF2B5EF4-FFF2-40B4-BE49-F238E27FC236}">
                <a16:creationId xmlns:a16="http://schemas.microsoft.com/office/drawing/2014/main" id="{3385D1DB-F6B1-8F65-1FDB-5CDD731A6DFC}"/>
              </a:ext>
            </a:extLst>
          </p:cNvPr>
          <p:cNvSpPr/>
          <p:nvPr userDrawn="1"/>
        </p:nvSpPr>
        <p:spPr>
          <a:xfrm>
            <a:off x="9517205" y="2"/>
            <a:ext cx="2674794" cy="6857999"/>
          </a:xfrm>
          <a:custGeom>
            <a:avLst/>
            <a:gdLst>
              <a:gd name="connsiteX0" fmla="*/ 2674793 w 2674794"/>
              <a:gd name="connsiteY0" fmla="*/ 0 h 6857999"/>
              <a:gd name="connsiteX1" fmla="*/ 2674794 w 2674794"/>
              <a:gd name="connsiteY1" fmla="*/ 6857999 h 6857999"/>
              <a:gd name="connsiteX2" fmla="*/ 1158844 w 2674794"/>
              <a:gd name="connsiteY2" fmla="*/ 6857999 h 6857999"/>
              <a:gd name="connsiteX3" fmla="*/ 1212639 w 2674794"/>
              <a:gd name="connsiteY3" fmla="*/ 6771304 h 6857999"/>
              <a:gd name="connsiteX4" fmla="*/ 1327460 w 2674794"/>
              <a:gd name="connsiteY4" fmla="*/ 6554527 h 6857999"/>
              <a:gd name="connsiteX5" fmla="*/ 545566 w 2674794"/>
              <a:gd name="connsiteY5" fmla="*/ 2293136 h 6857999"/>
              <a:gd name="connsiteX6" fmla="*/ 381787 w 2674794"/>
              <a:gd name="connsiteY6" fmla="*/ 3827 h 6857999"/>
              <a:gd name="connsiteX7" fmla="*/ 386161 w 2674794"/>
              <a:gd name="connsiteY7"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4794" h="6857999">
                <a:moveTo>
                  <a:pt x="2674793" y="0"/>
                </a:moveTo>
                <a:lnTo>
                  <a:pt x="2674794" y="6857999"/>
                </a:lnTo>
                <a:lnTo>
                  <a:pt x="1158844" y="6857999"/>
                </a:lnTo>
                <a:lnTo>
                  <a:pt x="1212639" y="6771304"/>
                </a:lnTo>
                <a:cubicBezTo>
                  <a:pt x="1256917" y="6696480"/>
                  <a:pt x="1295401" y="6624001"/>
                  <a:pt x="1327460" y="6554527"/>
                </a:cubicBezTo>
                <a:cubicBezTo>
                  <a:pt x="1840424" y="5442926"/>
                  <a:pt x="1337703" y="3374924"/>
                  <a:pt x="545566" y="2293136"/>
                </a:cubicBezTo>
                <a:cubicBezTo>
                  <a:pt x="-210423" y="1266170"/>
                  <a:pt x="-98154" y="469786"/>
                  <a:pt x="381787" y="3827"/>
                </a:cubicBezTo>
                <a:lnTo>
                  <a:pt x="386161" y="0"/>
                </a:lnTo>
                <a:close/>
              </a:path>
            </a:pathLst>
          </a:custGeom>
          <a:solidFill>
            <a:schemeClr val="tx2">
              <a:alpha val="3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1" name="glass card">
            <a:extLst>
              <a:ext uri="{FF2B5EF4-FFF2-40B4-BE49-F238E27FC236}">
                <a16:creationId xmlns:a16="http://schemas.microsoft.com/office/drawing/2014/main" id="{BAC99002-32F5-F4C1-2519-F23274B0580C}"/>
              </a:ext>
            </a:extLst>
          </p:cNvPr>
          <p:cNvSpPr/>
          <p:nvPr userDrawn="1"/>
        </p:nvSpPr>
        <p:spPr>
          <a:xfrm>
            <a:off x="1365705" y="1005155"/>
            <a:ext cx="9243233" cy="4978750"/>
          </a:xfrm>
          <a:prstGeom prst="roundRect">
            <a:avLst>
              <a:gd name="adj" fmla="val 6806"/>
            </a:avLst>
          </a:prstGeom>
          <a:gradFill>
            <a:gsLst>
              <a:gs pos="100000">
                <a:schemeClr val="bg1">
                  <a:alpha val="3000"/>
                </a:schemeClr>
              </a:gs>
              <a:gs pos="47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7" name="Freeform: Shape 26">
            <a:extLst>
              <a:ext uri="{FF2B5EF4-FFF2-40B4-BE49-F238E27FC236}">
                <a16:creationId xmlns:a16="http://schemas.microsoft.com/office/drawing/2014/main" id="{0DF239B3-DB66-3CD4-1BFE-4EBA82BC4A44}"/>
              </a:ext>
            </a:extLst>
          </p:cNvPr>
          <p:cNvSpPr/>
          <p:nvPr userDrawn="1"/>
        </p:nvSpPr>
        <p:spPr>
          <a:xfrm>
            <a:off x="0" y="5255333"/>
            <a:ext cx="2769194" cy="1602667"/>
          </a:xfrm>
          <a:custGeom>
            <a:avLst/>
            <a:gdLst>
              <a:gd name="connsiteX0" fmla="*/ 0 w 2769194"/>
              <a:gd name="connsiteY0" fmla="*/ 0 h 1602667"/>
              <a:gd name="connsiteX1" fmla="*/ 93250 w 2769194"/>
              <a:gd name="connsiteY1" fmla="*/ 101565 h 1602667"/>
              <a:gd name="connsiteX2" fmla="*/ 2646213 w 2769194"/>
              <a:gd name="connsiteY2" fmla="*/ 1567071 h 1602667"/>
              <a:gd name="connsiteX3" fmla="*/ 2769194 w 2769194"/>
              <a:gd name="connsiteY3" fmla="*/ 1602667 h 1602667"/>
              <a:gd name="connsiteX4" fmla="*/ 0 w 2769194"/>
              <a:gd name="connsiteY4" fmla="*/ 1602667 h 1602667"/>
              <a:gd name="connsiteX5" fmla="*/ 0 w 2769194"/>
              <a:gd name="connsiteY5" fmla="*/ 807120 h 1602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9194" h="1602667">
                <a:moveTo>
                  <a:pt x="0" y="0"/>
                </a:moveTo>
                <a:lnTo>
                  <a:pt x="93250" y="101565"/>
                </a:lnTo>
                <a:cubicBezTo>
                  <a:pt x="702540" y="735306"/>
                  <a:pt x="1672588" y="1259605"/>
                  <a:pt x="2646213" y="1567071"/>
                </a:cubicBezTo>
                <a:lnTo>
                  <a:pt x="2769194" y="1602667"/>
                </a:lnTo>
                <a:lnTo>
                  <a:pt x="0" y="1602667"/>
                </a:lnTo>
                <a:lnTo>
                  <a:pt x="0" y="807120"/>
                </a:lnTo>
                <a:close/>
              </a:path>
            </a:pathLst>
          </a:custGeom>
          <a:gradFill flip="none" rotWithShape="1">
            <a:gsLst>
              <a:gs pos="60000">
                <a:schemeClr val="accent3">
                  <a:alpha val="45000"/>
                </a:schemeClr>
              </a:gs>
              <a:gs pos="99000">
                <a:schemeClr val="accent5">
                  <a:alpha val="66721"/>
                </a:schemeClr>
              </a:gs>
            </a:gsLst>
            <a:path path="circl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7169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524000" y="2029968"/>
            <a:ext cx="9144000" cy="1069848"/>
          </a:xfrm>
        </p:spPr>
        <p:txBody>
          <a:bodyPr anchor="b">
            <a:no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38039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reeform 3">
            <a:extLst>
              <a:ext uri="{FF2B5EF4-FFF2-40B4-BE49-F238E27FC236}">
                <a16:creationId xmlns:a16="http://schemas.microsoft.com/office/drawing/2014/main" id="{F1F20C20-DE23-6FE7-74A0-517218ACED7A}"/>
              </a:ext>
            </a:extLst>
          </p:cNvPr>
          <p:cNvSpPr/>
          <p:nvPr userDrawn="1"/>
        </p:nvSpPr>
        <p:spPr>
          <a:xfrm rot="10800000">
            <a:off x="-1" y="5019503"/>
            <a:ext cx="9676770" cy="18384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29177"/>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4">
            <a:extLst>
              <a:ext uri="{FF2B5EF4-FFF2-40B4-BE49-F238E27FC236}">
                <a16:creationId xmlns:a16="http://schemas.microsoft.com/office/drawing/2014/main" id="{98E2EA35-4179-2438-E1D1-02EFA8830FF9}"/>
              </a:ext>
            </a:extLst>
          </p:cNvPr>
          <p:cNvSpPr/>
          <p:nvPr userDrawn="1"/>
        </p:nvSpPr>
        <p:spPr>
          <a:xfrm flipV="1">
            <a:off x="2763044" y="6076116"/>
            <a:ext cx="3946673" cy="781884"/>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accent4">
                  <a:lumMod val="75000"/>
                  <a:alpha val="46295"/>
                </a:schemeClr>
              </a:gs>
              <a:gs pos="33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5">
            <a:extLst>
              <a:ext uri="{FF2B5EF4-FFF2-40B4-BE49-F238E27FC236}">
                <a16:creationId xmlns:a16="http://schemas.microsoft.com/office/drawing/2014/main" id="{A7C0B16B-87E9-E92C-62F3-D1844BEE5B2D}"/>
              </a:ext>
            </a:extLst>
          </p:cNvPr>
          <p:cNvSpPr/>
          <p:nvPr userDrawn="1"/>
        </p:nvSpPr>
        <p:spPr>
          <a:xfrm rot="10800000">
            <a:off x="5393054" y="601597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6">
            <a:extLst>
              <a:ext uri="{FF2B5EF4-FFF2-40B4-BE49-F238E27FC236}">
                <a16:creationId xmlns:a16="http://schemas.microsoft.com/office/drawing/2014/main" id="{51F4118C-3B46-F20B-EF12-E16F7513844C}"/>
              </a:ext>
            </a:extLst>
          </p:cNvPr>
          <p:cNvSpPr/>
          <p:nvPr userDrawn="1"/>
        </p:nvSpPr>
        <p:spPr>
          <a:xfrm rot="10800000" flipH="1">
            <a:off x="-2688" y="5263861"/>
            <a:ext cx="12192000" cy="1599109"/>
          </a:xfrm>
          <a:custGeom>
            <a:avLst/>
            <a:gdLst>
              <a:gd name="connsiteX0" fmla="*/ 1373073 w 12192000"/>
              <a:gd name="connsiteY0" fmla="*/ 1599066 h 1599109"/>
              <a:gd name="connsiteX1" fmla="*/ 4901233 w 12192000"/>
              <a:gd name="connsiteY1" fmla="*/ 313816 h 1599109"/>
              <a:gd name="connsiteX2" fmla="*/ 7629483 w 12192000"/>
              <a:gd name="connsiteY2" fmla="*/ 1209099 h 1599109"/>
              <a:gd name="connsiteX3" fmla="*/ 7664573 w 12192000"/>
              <a:gd name="connsiteY3" fmla="*/ 1222798 h 1599109"/>
              <a:gd name="connsiteX4" fmla="*/ 7753536 w 12192000"/>
              <a:gd name="connsiteY4" fmla="*/ 1277391 h 1599109"/>
              <a:gd name="connsiteX5" fmla="*/ 9091947 w 12192000"/>
              <a:gd name="connsiteY5" fmla="*/ 1582567 h 1599109"/>
              <a:gd name="connsiteX6" fmla="*/ 12094171 w 12192000"/>
              <a:gd name="connsiteY6" fmla="*/ 359476 h 1599109"/>
              <a:gd name="connsiteX7" fmla="*/ 12192000 w 12192000"/>
              <a:gd name="connsiteY7" fmla="*/ 342643 h 1599109"/>
              <a:gd name="connsiteX8" fmla="*/ 12192000 w 12192000"/>
              <a:gd name="connsiteY8" fmla="*/ 0 h 1599109"/>
              <a:gd name="connsiteX9" fmla="*/ 0 w 12192000"/>
              <a:gd name="connsiteY9" fmla="*/ 0 h 1599109"/>
              <a:gd name="connsiteX10" fmla="*/ 0 w 12192000"/>
              <a:gd name="connsiteY10" fmla="*/ 1274406 h 1599109"/>
              <a:gd name="connsiteX11" fmla="*/ 34662 w 12192000"/>
              <a:gd name="connsiteY11" fmla="*/ 1293889 h 1599109"/>
              <a:gd name="connsiteX12" fmla="*/ 1373073 w 12192000"/>
              <a:gd name="connsiteY12" fmla="*/ 1599066 h 159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1599109">
                <a:moveTo>
                  <a:pt x="1373073" y="1599066"/>
                </a:moveTo>
                <a:cubicBezTo>
                  <a:pt x="2786156" y="1591793"/>
                  <a:pt x="3395560" y="338997"/>
                  <a:pt x="4901233" y="313816"/>
                </a:cubicBezTo>
                <a:cubicBezTo>
                  <a:pt x="6312803" y="290208"/>
                  <a:pt x="7142906" y="993618"/>
                  <a:pt x="7629483" y="1209099"/>
                </a:cubicBezTo>
                <a:lnTo>
                  <a:pt x="7664573" y="1222798"/>
                </a:lnTo>
                <a:lnTo>
                  <a:pt x="7753536" y="1277391"/>
                </a:lnTo>
                <a:cubicBezTo>
                  <a:pt x="8110655" y="1460232"/>
                  <a:pt x="8562041" y="1585295"/>
                  <a:pt x="9091947" y="1582567"/>
                </a:cubicBezTo>
                <a:cubicBezTo>
                  <a:pt x="10328396" y="1576205"/>
                  <a:pt x="10949524" y="616237"/>
                  <a:pt x="12094171" y="359476"/>
                </a:cubicBezTo>
                <a:lnTo>
                  <a:pt x="12192000" y="342643"/>
                </a:lnTo>
                <a:lnTo>
                  <a:pt x="12192000" y="0"/>
                </a:lnTo>
                <a:lnTo>
                  <a:pt x="0" y="0"/>
                </a:lnTo>
                <a:lnTo>
                  <a:pt x="0" y="1274406"/>
                </a:lnTo>
                <a:lnTo>
                  <a:pt x="34662" y="1293889"/>
                </a:lnTo>
                <a:cubicBezTo>
                  <a:pt x="391780" y="1476730"/>
                  <a:pt x="843167" y="1601794"/>
                  <a:pt x="1373073" y="1599066"/>
                </a:cubicBezTo>
                <a:close/>
              </a:path>
            </a:pathLst>
          </a:custGeom>
          <a:gradFill flip="none" rotWithShape="1">
            <a:gsLst>
              <a:gs pos="0">
                <a:schemeClr val="accent6">
                  <a:alpha val="69328"/>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3" name="Straight Connector 12">
            <a:extLst>
              <a:ext uri="{FF2B5EF4-FFF2-40B4-BE49-F238E27FC236}">
                <a16:creationId xmlns:a16="http://schemas.microsoft.com/office/drawing/2014/main" id="{CD0F8AA9-2207-2D4C-C2E0-FEF14E2D9ACF}"/>
              </a:ext>
            </a:extLst>
          </p:cNvPr>
          <p:cNvCxnSpPr>
            <a:cxnSpLocks/>
          </p:cNvCxnSpPr>
          <p:nvPr userDrawn="1"/>
        </p:nvCxnSpPr>
        <p:spPr>
          <a:xfrm rot="5400000">
            <a:off x="6095999" y="2597191"/>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2753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hart or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p:txBody>
          <a:bodyPr anchor="b">
            <a:noAutofit/>
          </a:bodyPr>
          <a:lstStyle>
            <a:lvl1pPr algn="ct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4">
            <a:extLst>
              <a:ext uri="{FF2B5EF4-FFF2-40B4-BE49-F238E27FC236}">
                <a16:creationId xmlns:a16="http://schemas.microsoft.com/office/drawing/2014/main" id="{4A4F769D-48D3-2655-40A4-674F657B741D}"/>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4" name="Footer Placeholder 3">
            <a:extLst>
              <a:ext uri="{FF2B5EF4-FFF2-40B4-BE49-F238E27FC236}">
                <a16:creationId xmlns:a16="http://schemas.microsoft.com/office/drawing/2014/main" id="{33FA0756-78EA-68DD-4650-F40EF5F2520E}"/>
              </a:ext>
            </a:extLst>
          </p:cNvPr>
          <p:cNvSpPr>
            <a:spLocks noGrp="1"/>
          </p:cNvSpPr>
          <p:nvPr>
            <p:ph type="ftr" sz="quarter" idx="10"/>
          </p:nvPr>
        </p:nvSpPr>
        <p:spPr/>
        <p:txBody>
          <a:bodyPr>
            <a:noAutofit/>
          </a:bodyPr>
          <a:lstStyle/>
          <a:p>
            <a:r>
              <a:rPr lang="en-US"/>
              <a:t>Crypto: investing &amp; trading</a:t>
            </a:r>
            <a:endParaRPr lang="en-US" dirty="0"/>
          </a:p>
        </p:txBody>
      </p:sp>
    </p:spTree>
    <p:extLst>
      <p:ext uri="{BB962C8B-B14F-4D97-AF65-F5344CB8AC3E}">
        <p14:creationId xmlns:p14="http://schemas.microsoft.com/office/powerpoint/2010/main" val="734534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Quote">
    <p:spTree>
      <p:nvGrpSpPr>
        <p:cNvPr id="1" name=""/>
        <p:cNvGrpSpPr/>
        <p:nvPr/>
      </p:nvGrpSpPr>
      <p:grpSpPr>
        <a:xfrm>
          <a:off x="0" y="0"/>
          <a:ext cx="0" cy="0"/>
          <a:chOff x="0" y="0"/>
          <a:chExt cx="0" cy="0"/>
        </a:xfrm>
      </p:grpSpPr>
      <p:sp>
        <p:nvSpPr>
          <p:cNvPr id="21" name="Freeform 6">
            <a:extLst>
              <a:ext uri="{FF2B5EF4-FFF2-40B4-BE49-F238E27FC236}">
                <a16:creationId xmlns:a16="http://schemas.microsoft.com/office/drawing/2014/main" id="{77AD3460-2264-3A46-993B-9F2AACED0504}"/>
              </a:ext>
            </a:extLst>
          </p:cNvPr>
          <p:cNvSpPr/>
          <p:nvPr userDrawn="1"/>
        </p:nvSpPr>
        <p:spPr>
          <a:xfrm rot="10800000">
            <a:off x="5393054"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7">
            <a:extLst>
              <a:ext uri="{FF2B5EF4-FFF2-40B4-BE49-F238E27FC236}">
                <a16:creationId xmlns:a16="http://schemas.microsoft.com/office/drawing/2014/main" id="{BBBF3E9C-CCEA-98FA-7F69-55AF07558021}"/>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9">
            <a:extLst>
              <a:ext uri="{FF2B5EF4-FFF2-40B4-BE49-F238E27FC236}">
                <a16:creationId xmlns:a16="http://schemas.microsoft.com/office/drawing/2014/main" id="{4F937A84-95EC-EB44-470A-C82AD8E99897}"/>
              </a:ext>
            </a:extLst>
          </p:cNvPr>
          <p:cNvSpPr/>
          <p:nvPr userDrawn="1"/>
        </p:nvSpPr>
        <p:spPr>
          <a:xfrm>
            <a:off x="-24334" y="0"/>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3916598 w 12218982"/>
              <a:gd name="connsiteY10" fmla="*/ 272807 h 6860673"/>
              <a:gd name="connsiteX11" fmla="*/ 3863345 w 12218982"/>
              <a:gd name="connsiteY11" fmla="*/ 286233 h 6860673"/>
              <a:gd name="connsiteX12" fmla="*/ 3729781 w 12218982"/>
              <a:gd name="connsiteY12" fmla="*/ 323286 h 6860673"/>
              <a:gd name="connsiteX13" fmla="*/ 1717096 w 12218982"/>
              <a:gd name="connsiteY13" fmla="*/ 1451719 h 6860673"/>
              <a:gd name="connsiteX14" fmla="*/ 708597 w 12218982"/>
              <a:gd name="connsiteY14" fmla="*/ 2695590 h 6860673"/>
              <a:gd name="connsiteX15" fmla="*/ 486880 w 12218982"/>
              <a:gd name="connsiteY15" fmla="*/ 3274865 h 6860673"/>
              <a:gd name="connsiteX16" fmla="*/ 365997 w 12218982"/>
              <a:gd name="connsiteY16" fmla="*/ 3984708 h 6860673"/>
              <a:gd name="connsiteX17" fmla="*/ 341340 w 12218982"/>
              <a:gd name="connsiteY17" fmla="*/ 4301231 h 6860673"/>
              <a:gd name="connsiteX18" fmla="*/ 341340 w 12218982"/>
              <a:gd name="connsiteY18" fmla="*/ 5007890 h 6860673"/>
              <a:gd name="connsiteX19" fmla="*/ 343276 w 12218982"/>
              <a:gd name="connsiteY19" fmla="*/ 5047516 h 6860673"/>
              <a:gd name="connsiteX20" fmla="*/ 814636 w 12218982"/>
              <a:gd name="connsiteY20" fmla="*/ 6666819 h 6860673"/>
              <a:gd name="connsiteX21" fmla="*/ 915601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4862080" y="106647"/>
                  <a:pt x="4363654" y="168899"/>
                  <a:pt x="3916598" y="272807"/>
                </a:cubicBezTo>
                <a:lnTo>
                  <a:pt x="3863345" y="286233"/>
                </a:lnTo>
                <a:lnTo>
                  <a:pt x="3729781" y="323286"/>
                </a:lnTo>
                <a:cubicBezTo>
                  <a:pt x="3036967" y="532141"/>
                  <a:pt x="2352843" y="836886"/>
                  <a:pt x="1717096" y="1451719"/>
                </a:cubicBezTo>
                <a:cubicBezTo>
                  <a:pt x="1293264" y="1861607"/>
                  <a:pt x="966036" y="2282242"/>
                  <a:pt x="708597" y="2695590"/>
                </a:cubicBezTo>
                <a:cubicBezTo>
                  <a:pt x="593502" y="2938109"/>
                  <a:pt x="544310" y="3015870"/>
                  <a:pt x="486880" y="3274865"/>
                </a:cubicBezTo>
                <a:cubicBezTo>
                  <a:pt x="434927" y="3498394"/>
                  <a:pt x="385149" y="3635910"/>
                  <a:pt x="365997" y="3984708"/>
                </a:cubicBezTo>
                <a:lnTo>
                  <a:pt x="341340" y="4301231"/>
                </a:lnTo>
                <a:lnTo>
                  <a:pt x="341340" y="5007890"/>
                </a:lnTo>
                <a:cubicBezTo>
                  <a:pt x="341985" y="5021099"/>
                  <a:pt x="342631" y="5034307"/>
                  <a:pt x="343276" y="5047516"/>
                </a:cubicBezTo>
                <a:cubicBezTo>
                  <a:pt x="393784" y="5666740"/>
                  <a:pt x="577442" y="6188267"/>
                  <a:pt x="814636" y="6666819"/>
                </a:cubicBezTo>
                <a:lnTo>
                  <a:pt x="915601"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25000"/>
                  <a:alpha val="60164"/>
                </a:schemeClr>
              </a:gs>
              <a:gs pos="77000">
                <a:schemeClr val="accent3">
                  <a:lumMod val="25000"/>
                  <a:alpha val="29492"/>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10">
            <a:extLst>
              <a:ext uri="{FF2B5EF4-FFF2-40B4-BE49-F238E27FC236}">
                <a16:creationId xmlns:a16="http://schemas.microsoft.com/office/drawing/2014/main" id="{A9BF091C-5F88-B50F-03BB-284950253993}"/>
              </a:ext>
            </a:extLst>
          </p:cNvPr>
          <p:cNvSpPr/>
          <p:nvPr userDrawn="1"/>
        </p:nvSpPr>
        <p:spPr>
          <a:xfrm flipV="1">
            <a:off x="204060" y="5377862"/>
            <a:ext cx="7471211" cy="1480138"/>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tx2">
                  <a:alpha val="8123"/>
                </a:schemeClr>
              </a:gs>
              <a:gs pos="33000">
                <a:schemeClr val="accent6">
                  <a:alpha val="13919"/>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16">
            <a:extLst>
              <a:ext uri="{FF2B5EF4-FFF2-40B4-BE49-F238E27FC236}">
                <a16:creationId xmlns:a16="http://schemas.microsoft.com/office/drawing/2014/main" id="{3FF8B459-35F5-072D-56FA-415EEABE6DC2}"/>
              </a:ext>
            </a:extLst>
          </p:cNvPr>
          <p:cNvSpPr/>
          <p:nvPr userDrawn="1"/>
        </p:nvSpPr>
        <p:spPr>
          <a:xfrm rot="10800000">
            <a:off x="-30287" y="4822578"/>
            <a:ext cx="12230888" cy="2040391"/>
          </a:xfrm>
          <a:custGeom>
            <a:avLst/>
            <a:gdLst>
              <a:gd name="connsiteX0" fmla="*/ 1751979 w 12230888"/>
              <a:gd name="connsiteY0" fmla="*/ 2040336 h 2040391"/>
              <a:gd name="connsiteX1" fmla="*/ 44227 w 12230888"/>
              <a:gd name="connsiteY1" fmla="*/ 1650944 h 2040391"/>
              <a:gd name="connsiteX2" fmla="*/ 0 w 12230888"/>
              <a:gd name="connsiteY2" fmla="*/ 1626084 h 2040391"/>
              <a:gd name="connsiteX3" fmla="*/ 0 w 12230888"/>
              <a:gd name="connsiteY3" fmla="*/ 0 h 2040391"/>
              <a:gd name="connsiteX4" fmla="*/ 12230888 w 12230888"/>
              <a:gd name="connsiteY4" fmla="*/ 0 h 2040391"/>
              <a:gd name="connsiteX5" fmla="*/ 12230888 w 12230888"/>
              <a:gd name="connsiteY5" fmla="*/ 1945571 h 2040391"/>
              <a:gd name="connsiteX6" fmla="*/ 12158569 w 12230888"/>
              <a:gd name="connsiteY6" fmla="*/ 1963333 h 2040391"/>
              <a:gd name="connsiteX7" fmla="*/ 11600914 w 12230888"/>
              <a:gd name="connsiteY7" fmla="*/ 2019284 h 2040391"/>
              <a:gd name="connsiteX8" fmla="*/ 9893162 w 12230888"/>
              <a:gd name="connsiteY8" fmla="*/ 1629893 h 2040391"/>
              <a:gd name="connsiteX9" fmla="*/ 9779649 w 12230888"/>
              <a:gd name="connsiteY9" fmla="*/ 1560235 h 2040391"/>
              <a:gd name="connsiteX10" fmla="*/ 9734876 w 12230888"/>
              <a:gd name="connsiteY10" fmla="*/ 1542756 h 2040391"/>
              <a:gd name="connsiteX11" fmla="*/ 6253752 w 12230888"/>
              <a:gd name="connsiteY11" fmla="*/ 400415 h 2040391"/>
              <a:gd name="connsiteX12" fmla="*/ 1751979 w 12230888"/>
              <a:gd name="connsiteY12" fmla="*/ 2040336 h 2040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30888" h="2040391">
                <a:moveTo>
                  <a:pt x="1751979" y="2040336"/>
                </a:moveTo>
                <a:cubicBezTo>
                  <a:pt x="1075843" y="2043817"/>
                  <a:pt x="499894" y="1884241"/>
                  <a:pt x="44227" y="1650944"/>
                </a:cubicBezTo>
                <a:lnTo>
                  <a:pt x="0" y="1626084"/>
                </a:lnTo>
                <a:lnTo>
                  <a:pt x="0" y="0"/>
                </a:lnTo>
                <a:lnTo>
                  <a:pt x="12230888" y="0"/>
                </a:lnTo>
                <a:lnTo>
                  <a:pt x="12230888" y="1945571"/>
                </a:lnTo>
                <a:lnTo>
                  <a:pt x="12158569" y="1963333"/>
                </a:lnTo>
                <a:cubicBezTo>
                  <a:pt x="11983060" y="1998243"/>
                  <a:pt x="11798121" y="2018269"/>
                  <a:pt x="11600914" y="2019284"/>
                </a:cubicBezTo>
                <a:cubicBezTo>
                  <a:pt x="10924778" y="2022765"/>
                  <a:pt x="10348830" y="1863190"/>
                  <a:pt x="9893162" y="1629893"/>
                </a:cubicBezTo>
                <a:lnTo>
                  <a:pt x="9779649" y="1560235"/>
                </a:lnTo>
                <a:lnTo>
                  <a:pt x="9734876" y="1542756"/>
                </a:lnTo>
                <a:cubicBezTo>
                  <a:pt x="9114026" y="1267812"/>
                  <a:pt x="8054852" y="370292"/>
                  <a:pt x="6253752" y="400415"/>
                </a:cubicBezTo>
                <a:cubicBezTo>
                  <a:pt x="4332581" y="432545"/>
                  <a:pt x="3555009" y="2031056"/>
                  <a:pt x="1751979" y="2040336"/>
                </a:cubicBezTo>
                <a:close/>
              </a:path>
            </a:pathLst>
          </a:custGeom>
          <a:gradFill flip="none" rotWithShape="1">
            <a:gsLst>
              <a:gs pos="0">
                <a:schemeClr val="accent6">
                  <a:alpha val="23907"/>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17">
            <a:extLst>
              <a:ext uri="{FF2B5EF4-FFF2-40B4-BE49-F238E27FC236}">
                <a16:creationId xmlns:a16="http://schemas.microsoft.com/office/drawing/2014/main" id="{73867BC1-390E-647F-B33F-8622748E6530}"/>
              </a:ext>
            </a:extLst>
          </p:cNvPr>
          <p:cNvSpPr/>
          <p:nvPr userDrawn="1"/>
        </p:nvSpPr>
        <p:spPr>
          <a:xfrm>
            <a:off x="0" y="0"/>
            <a:ext cx="12192000" cy="2035422"/>
          </a:xfrm>
          <a:custGeom>
            <a:avLst/>
            <a:gdLst>
              <a:gd name="connsiteX0" fmla="*/ 0 w 12192000"/>
              <a:gd name="connsiteY0" fmla="*/ 0 h 2035422"/>
              <a:gd name="connsiteX1" fmla="*/ 12192000 w 12192000"/>
              <a:gd name="connsiteY1" fmla="*/ 0 h 2035422"/>
              <a:gd name="connsiteX2" fmla="*/ 12192000 w 12192000"/>
              <a:gd name="connsiteY2" fmla="*/ 1759689 h 2035422"/>
              <a:gd name="connsiteX3" fmla="*/ 12103306 w 12192000"/>
              <a:gd name="connsiteY3" fmla="*/ 1729773 h 2035422"/>
              <a:gd name="connsiteX4" fmla="*/ 11659615 w 12192000"/>
              <a:gd name="connsiteY4" fmla="*/ 1535038 h 2035422"/>
              <a:gd name="connsiteX5" fmla="*/ 11521247 w 12192000"/>
              <a:gd name="connsiteY5" fmla="*/ 1450127 h 2035422"/>
              <a:gd name="connsiteX6" fmla="*/ 11466670 w 12192000"/>
              <a:gd name="connsiteY6" fmla="*/ 1428821 h 2035422"/>
              <a:gd name="connsiteX7" fmla="*/ 7223297 w 12192000"/>
              <a:gd name="connsiteY7" fmla="*/ 36346 h 2035422"/>
              <a:gd name="connsiteX8" fmla="*/ 1735787 w 12192000"/>
              <a:gd name="connsiteY8" fmla="*/ 2035354 h 2035422"/>
              <a:gd name="connsiteX9" fmla="*/ 97785 w 12192000"/>
              <a:gd name="connsiteY9" fmla="*/ 1755433 h 2035422"/>
              <a:gd name="connsiteX10" fmla="*/ 0 w 12192000"/>
              <a:gd name="connsiteY10" fmla="*/ 1715854 h 2035422"/>
              <a:gd name="connsiteX11" fmla="*/ 0 w 12192000"/>
              <a:gd name="connsiteY11" fmla="*/ 0 h 2035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2035422">
                <a:moveTo>
                  <a:pt x="0" y="0"/>
                </a:moveTo>
                <a:lnTo>
                  <a:pt x="12192000" y="0"/>
                </a:lnTo>
                <a:lnTo>
                  <a:pt x="12192000" y="1759689"/>
                </a:lnTo>
                <a:lnTo>
                  <a:pt x="12103306" y="1729773"/>
                </a:lnTo>
                <a:cubicBezTo>
                  <a:pt x="11946501" y="1671612"/>
                  <a:pt x="11798476" y="1606133"/>
                  <a:pt x="11659615" y="1535038"/>
                </a:cubicBezTo>
                <a:lnTo>
                  <a:pt x="11521247" y="1450127"/>
                </a:lnTo>
                <a:lnTo>
                  <a:pt x="11466670" y="1428821"/>
                </a:lnTo>
                <a:cubicBezTo>
                  <a:pt x="10709874" y="1093673"/>
                  <a:pt x="9418777" y="-373"/>
                  <a:pt x="7223297" y="36346"/>
                </a:cubicBezTo>
                <a:cubicBezTo>
                  <a:pt x="4881454" y="75511"/>
                  <a:pt x="3933620" y="2024042"/>
                  <a:pt x="1735787" y="2035354"/>
                </a:cubicBezTo>
                <a:cubicBezTo>
                  <a:pt x="1117647" y="2038536"/>
                  <a:pt x="568201" y="1929916"/>
                  <a:pt x="97785" y="1755433"/>
                </a:cubicBezTo>
                <a:lnTo>
                  <a:pt x="0" y="1715854"/>
                </a:lnTo>
                <a:lnTo>
                  <a:pt x="0" y="0"/>
                </a:lnTo>
                <a:close/>
              </a:path>
            </a:pathLst>
          </a:custGeom>
          <a:gradFill flip="none" rotWithShape="1">
            <a:gsLst>
              <a:gs pos="0">
                <a:schemeClr val="accent3">
                  <a:lumMod val="25000"/>
                </a:schemeClr>
              </a:gs>
              <a:gs pos="99000">
                <a:schemeClr val="accent3">
                  <a:lumMod val="25000"/>
                </a:schemeClr>
              </a:gs>
              <a:gs pos="31000">
                <a:schemeClr val="accent6">
                  <a:alpha val="69328"/>
                </a:schemeClr>
              </a:gs>
              <a:gs pos="73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18">
            <a:extLst>
              <a:ext uri="{FF2B5EF4-FFF2-40B4-BE49-F238E27FC236}">
                <a16:creationId xmlns:a16="http://schemas.microsoft.com/office/drawing/2014/main" id="{FA6C5756-59FF-66C3-2611-3D7AB2049ABE}"/>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19">
            <a:extLst>
              <a:ext uri="{FF2B5EF4-FFF2-40B4-BE49-F238E27FC236}">
                <a16:creationId xmlns:a16="http://schemas.microsoft.com/office/drawing/2014/main" id="{EF6D3160-DA6D-8CDA-3A13-8A43EC05449D}"/>
              </a:ext>
            </a:extLst>
          </p:cNvPr>
          <p:cNvSpPr/>
          <p:nvPr userDrawn="1"/>
        </p:nvSpPr>
        <p:spPr>
          <a:xfrm>
            <a:off x="0" y="739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86000" y="2752344"/>
            <a:ext cx="7763256" cy="1600200"/>
          </a:xfrm>
        </p:spPr>
        <p:txBody>
          <a:bodyPr anchor="t">
            <a:noAutofit/>
          </a:bodyPr>
          <a:lstStyle>
            <a:lvl1pPr algn="ctr">
              <a:lnSpc>
                <a:spcPct val="100000"/>
              </a:lnSpc>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7132320" y="4233672"/>
            <a:ext cx="2843784" cy="448056"/>
          </a:xfrm>
        </p:spPr>
        <p:txBody>
          <a:bodyPr>
            <a:no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789227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5 Column">
    <p:spTree>
      <p:nvGrpSpPr>
        <p:cNvPr id="1" name=""/>
        <p:cNvGrpSpPr/>
        <p:nvPr/>
      </p:nvGrpSpPr>
      <p:grpSpPr>
        <a:xfrm>
          <a:off x="0" y="0"/>
          <a:ext cx="0" cy="0"/>
          <a:chOff x="0" y="0"/>
          <a:chExt cx="0" cy="0"/>
        </a:xfrm>
      </p:grpSpPr>
      <p:sp>
        <p:nvSpPr>
          <p:cNvPr id="51" name="Text Placeholder 50">
            <a:extLst>
              <a:ext uri="{FF2B5EF4-FFF2-40B4-BE49-F238E27FC236}">
                <a16:creationId xmlns:a16="http://schemas.microsoft.com/office/drawing/2014/main" id="{100A0D9B-ADC5-C41B-130F-1EA1EDE9F2E2}"/>
              </a:ext>
            </a:extLst>
          </p:cNvPr>
          <p:cNvSpPr>
            <a:spLocks noGrp="1"/>
          </p:cNvSpPr>
          <p:nvPr>
            <p:ph type="body" sz="quarter" idx="21"/>
          </p:nvPr>
        </p:nvSpPr>
        <p:spPr>
          <a:xfrm>
            <a:off x="937260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695761 h 1856232"/>
              <a:gd name="connsiteX3" fmla="*/ 1933505 w 2093976"/>
              <a:gd name="connsiteY3" fmla="*/ 1856232 h 1856232"/>
              <a:gd name="connsiteX4" fmla="*/ 0 w 2093976"/>
              <a:gd name="connsiteY4" fmla="*/ 1856232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695761"/>
                </a:lnTo>
                <a:cubicBezTo>
                  <a:pt x="2093976" y="1784387"/>
                  <a:pt x="2022131" y="1856232"/>
                  <a:pt x="1933505" y="1856232"/>
                </a:cubicBezTo>
                <a:lnTo>
                  <a:pt x="0" y="1856232"/>
                </a:ln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a:t>Click to edit Master text styles</a:t>
            </a:r>
          </a:p>
        </p:txBody>
      </p:sp>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655064" y="832104"/>
            <a:ext cx="8878824" cy="1069848"/>
          </a:xfrm>
        </p:spPr>
        <p:txBody>
          <a:bodyPr anchor="b"/>
          <a:lstStyle>
            <a:lvl1pPr algn="ctr">
              <a:defRPr/>
            </a:lvl1pPr>
          </a:lstStyle>
          <a:p>
            <a:r>
              <a:rPr lang="en-US"/>
              <a:t>Click to edit Master title style</a:t>
            </a:r>
          </a:p>
        </p:txBody>
      </p:sp>
      <p:sp>
        <p:nvSpPr>
          <p:cNvPr id="57" name="Text Placeholder 56">
            <a:extLst>
              <a:ext uri="{FF2B5EF4-FFF2-40B4-BE49-F238E27FC236}">
                <a16:creationId xmlns:a16="http://schemas.microsoft.com/office/drawing/2014/main" id="{9AF8AEFF-3F3B-8AFC-621B-F653E2F1B744}"/>
              </a:ext>
            </a:extLst>
          </p:cNvPr>
          <p:cNvSpPr>
            <a:spLocks noGrp="1"/>
          </p:cNvSpPr>
          <p:nvPr>
            <p:ph type="body" sz="quarter" idx="12"/>
          </p:nvPr>
        </p:nvSpPr>
        <p:spPr>
          <a:xfrm>
            <a:off x="727339" y="2478024"/>
            <a:ext cx="2098157" cy="702770"/>
          </a:xfrm>
          <a:custGeom>
            <a:avLst/>
            <a:gdLst>
              <a:gd name="connsiteX0" fmla="*/ 169182 w 2098157"/>
              <a:gd name="connsiteY0" fmla="*/ 0 h 702770"/>
              <a:gd name="connsiteX1" fmla="*/ 2098157 w 2098157"/>
              <a:gd name="connsiteY1" fmla="*/ 0 h 702770"/>
              <a:gd name="connsiteX2" fmla="*/ 2098157 w 2098157"/>
              <a:gd name="connsiteY2" fmla="*/ 702770 h 702770"/>
              <a:gd name="connsiteX3" fmla="*/ 2097025 w 2098157"/>
              <a:gd name="connsiteY3" fmla="*/ 702770 h 702770"/>
              <a:gd name="connsiteX4" fmla="*/ 503974 w 2098157"/>
              <a:gd name="connsiteY4" fmla="*/ 702770 h 702770"/>
              <a:gd name="connsiteX5" fmla="*/ 0 w 2098157"/>
              <a:gd name="connsiteY5" fmla="*/ 702770 h 702770"/>
              <a:gd name="connsiteX6" fmla="*/ 0 w 2098157"/>
              <a:gd name="connsiteY6" fmla="*/ 202766 h 702770"/>
              <a:gd name="connsiteX7" fmla="*/ 136581 w 2098157"/>
              <a:gd name="connsiteY7" fmla="*/ 3900 h 702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70">
                <a:moveTo>
                  <a:pt x="169182" y="0"/>
                </a:moveTo>
                <a:lnTo>
                  <a:pt x="2098157" y="0"/>
                </a:lnTo>
                <a:lnTo>
                  <a:pt x="2098157" y="702770"/>
                </a:lnTo>
                <a:lnTo>
                  <a:pt x="2097025" y="702770"/>
                </a:lnTo>
                <a:lnTo>
                  <a:pt x="503974" y="702770"/>
                </a:lnTo>
                <a:lnTo>
                  <a:pt x="0" y="702770"/>
                </a:lnTo>
                <a:lnTo>
                  <a:pt x="0" y="202766"/>
                </a:lnTo>
                <a:cubicBezTo>
                  <a:pt x="0" y="104671"/>
                  <a:pt x="58634" y="22828"/>
                  <a:pt x="136581" y="3900"/>
                </a:cubicBezTo>
                <a:close/>
              </a:path>
            </a:pathLst>
          </a:custGeom>
          <a:solidFill>
            <a:schemeClr val="accent6"/>
          </a:solidFill>
          <a:ln w="12700">
            <a:solidFill>
              <a:schemeClr val="accent6"/>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52" name="Text Placeholder 51">
            <a:extLst>
              <a:ext uri="{FF2B5EF4-FFF2-40B4-BE49-F238E27FC236}">
                <a16:creationId xmlns:a16="http://schemas.microsoft.com/office/drawing/2014/main" id="{C0111168-089D-E125-6CBB-0B288CE8D5B0}"/>
              </a:ext>
            </a:extLst>
          </p:cNvPr>
          <p:cNvSpPr>
            <a:spLocks noGrp="1"/>
          </p:cNvSpPr>
          <p:nvPr>
            <p:ph type="body" sz="quarter" idx="13"/>
          </p:nvPr>
        </p:nvSpPr>
        <p:spPr>
          <a:xfrm>
            <a:off x="73152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856232 h 1856232"/>
              <a:gd name="connsiteX3" fmla="*/ 160471 w 2093976"/>
              <a:gd name="connsiteY3" fmla="*/ 1856232 h 1856232"/>
              <a:gd name="connsiteX4" fmla="*/ 0 w 2093976"/>
              <a:gd name="connsiteY4" fmla="*/ 1695761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856232"/>
                </a:lnTo>
                <a:lnTo>
                  <a:pt x="160471" y="1856232"/>
                </a:lnTo>
                <a:cubicBezTo>
                  <a:pt x="71845" y="1856232"/>
                  <a:pt x="0" y="1784387"/>
                  <a:pt x="0" y="1695761"/>
                </a:cubicBez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2884932" y="2478024"/>
            <a:ext cx="2103120" cy="704088"/>
          </a:xfrm>
          <a:solidFill>
            <a:schemeClr val="accent1"/>
          </a:solidFill>
          <a:ln w="12700">
            <a:solidFill>
              <a:schemeClr val="accent1"/>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289179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047488" y="2478024"/>
            <a:ext cx="2103120" cy="704088"/>
          </a:xfrm>
          <a:solidFill>
            <a:schemeClr val="accent4"/>
          </a:solidFill>
          <a:ln w="12700">
            <a:solidFill>
              <a:schemeClr val="accent4"/>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05206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210044" y="2478024"/>
            <a:ext cx="2103120" cy="704088"/>
          </a:xfrm>
          <a:solidFill>
            <a:schemeClr val="accent2"/>
          </a:solidFill>
          <a:ln w="12700">
            <a:solidFill>
              <a:schemeClr val="accent2"/>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21233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55" name="Text Placeholder 54">
            <a:extLst>
              <a:ext uri="{FF2B5EF4-FFF2-40B4-BE49-F238E27FC236}">
                <a16:creationId xmlns:a16="http://schemas.microsoft.com/office/drawing/2014/main" id="{76A5CBAC-0099-3E8F-E44D-7B999D707964}"/>
              </a:ext>
            </a:extLst>
          </p:cNvPr>
          <p:cNvSpPr>
            <a:spLocks noGrp="1"/>
          </p:cNvSpPr>
          <p:nvPr>
            <p:ph type="body" sz="quarter" idx="20"/>
          </p:nvPr>
        </p:nvSpPr>
        <p:spPr>
          <a:xfrm>
            <a:off x="9372600" y="2478025"/>
            <a:ext cx="2098157" cy="702769"/>
          </a:xfrm>
          <a:custGeom>
            <a:avLst/>
            <a:gdLst>
              <a:gd name="connsiteX0" fmla="*/ 0 w 2098157"/>
              <a:gd name="connsiteY0" fmla="*/ 0 h 702769"/>
              <a:gd name="connsiteX1" fmla="*/ 1928984 w 2098157"/>
              <a:gd name="connsiteY1" fmla="*/ 0 h 702769"/>
              <a:gd name="connsiteX2" fmla="*/ 1961576 w 2098157"/>
              <a:gd name="connsiteY2" fmla="*/ 3899 h 702769"/>
              <a:gd name="connsiteX3" fmla="*/ 2098157 w 2098157"/>
              <a:gd name="connsiteY3" fmla="*/ 202765 h 702769"/>
              <a:gd name="connsiteX4" fmla="*/ 2098157 w 2098157"/>
              <a:gd name="connsiteY4" fmla="*/ 702769 h 702769"/>
              <a:gd name="connsiteX5" fmla="*/ 1594183 w 2098157"/>
              <a:gd name="connsiteY5" fmla="*/ 702769 h 702769"/>
              <a:gd name="connsiteX6" fmla="*/ 1132 w 2098157"/>
              <a:gd name="connsiteY6" fmla="*/ 702769 h 702769"/>
              <a:gd name="connsiteX7" fmla="*/ 0 w 2098157"/>
              <a:gd name="connsiteY7" fmla="*/ 702769 h 702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69">
                <a:moveTo>
                  <a:pt x="0" y="0"/>
                </a:moveTo>
                <a:lnTo>
                  <a:pt x="1928984" y="0"/>
                </a:lnTo>
                <a:lnTo>
                  <a:pt x="1961576" y="3899"/>
                </a:lnTo>
                <a:cubicBezTo>
                  <a:pt x="2039523" y="22827"/>
                  <a:pt x="2098157" y="104670"/>
                  <a:pt x="2098157" y="202765"/>
                </a:cubicBezTo>
                <a:lnTo>
                  <a:pt x="2098157" y="702769"/>
                </a:lnTo>
                <a:lnTo>
                  <a:pt x="1594183" y="702769"/>
                </a:lnTo>
                <a:lnTo>
                  <a:pt x="1132" y="702769"/>
                </a:lnTo>
                <a:lnTo>
                  <a:pt x="0" y="702769"/>
                </a:lnTo>
                <a:close/>
              </a:path>
            </a:pathLst>
          </a:custGeom>
          <a:solidFill>
            <a:schemeClr val="tx2"/>
          </a:solidFill>
          <a:ln w="12700">
            <a:solidFill>
              <a:schemeClr val="tx2"/>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966900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792224" y="832104"/>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CC652500-B558-F785-439F-12315F433125}"/>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938A96B1-64D5-11B6-BD02-AD31F317296F}"/>
              </a:ext>
            </a:extLst>
          </p:cNvPr>
          <p:cNvSpPr>
            <a:spLocks noGrp="1"/>
          </p:cNvSpPr>
          <p:nvPr>
            <p:ph type="sldNum" sz="quarter" idx="11"/>
          </p:nvPr>
        </p:nvSpPr>
        <p:spPr/>
        <p:txBody>
          <a:bodyPr/>
          <a:lstStyle/>
          <a:p>
            <a:fld id="{294A09A9-5501-47C1-A89A-A340965A2BE2}" type="slidenum">
              <a:rPr lang="en-US" smtClean="0"/>
              <a:pPr/>
              <a:t>‹#›</a:t>
            </a:fld>
            <a:endParaRPr lang="en-US" dirty="0"/>
          </a:p>
        </p:txBody>
      </p:sp>
      <p:cxnSp>
        <p:nvCxnSpPr>
          <p:cNvPr id="5" name="Straight Connector 4">
            <a:extLst>
              <a:ext uri="{FF2B5EF4-FFF2-40B4-BE49-F238E27FC236}">
                <a16:creationId xmlns:a16="http://schemas.microsoft.com/office/drawing/2014/main" id="{2C883D99-31C6-D5A2-D86A-FC9440CEA769}"/>
              </a:ext>
            </a:extLst>
          </p:cNvPr>
          <p:cNvCxnSpPr>
            <a:cxnSpLocks/>
          </p:cNvCxnSpPr>
          <p:nvPr userDrawn="1"/>
        </p:nvCxnSpPr>
        <p:spPr>
          <a:xfrm>
            <a:off x="1944007" y="3324115"/>
            <a:ext cx="2170451" cy="0"/>
          </a:xfrm>
          <a:prstGeom prst="line">
            <a:avLst/>
          </a:prstGeom>
          <a:ln w="12700">
            <a:solidFill>
              <a:schemeClr val="accent6"/>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38AB5A6-6184-8A00-738A-9F575C1472CC}"/>
              </a:ext>
            </a:extLst>
          </p:cNvPr>
          <p:cNvCxnSpPr>
            <a:cxnSpLocks/>
          </p:cNvCxnSpPr>
          <p:nvPr userDrawn="1"/>
        </p:nvCxnSpPr>
        <p:spPr>
          <a:xfrm>
            <a:off x="4114458" y="3322646"/>
            <a:ext cx="2171700" cy="0"/>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0BFB726-8911-1D40-8CAD-0678A3988661}"/>
              </a:ext>
            </a:extLst>
          </p:cNvPr>
          <p:cNvCxnSpPr>
            <a:cxnSpLocks/>
          </p:cNvCxnSpPr>
          <p:nvPr userDrawn="1"/>
        </p:nvCxnSpPr>
        <p:spPr>
          <a:xfrm>
            <a:off x="6286158" y="3322646"/>
            <a:ext cx="2161515" cy="14408"/>
          </a:xfrm>
          <a:prstGeom prst="line">
            <a:avLst/>
          </a:prstGeom>
          <a:ln w="12700">
            <a:solidFill>
              <a:schemeClr val="accent4"/>
            </a:solidFill>
            <a:prstDash val="soli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06BA5D-5C40-149B-0AE7-118CF43109F3}"/>
              </a:ext>
            </a:extLst>
          </p:cNvPr>
          <p:cNvCxnSpPr>
            <a:cxnSpLocks/>
          </p:cNvCxnSpPr>
          <p:nvPr userDrawn="1"/>
        </p:nvCxnSpPr>
        <p:spPr>
          <a:xfrm>
            <a:off x="8447673" y="3333307"/>
            <a:ext cx="2189197" cy="0"/>
          </a:xfrm>
          <a:prstGeom prst="line">
            <a:avLst/>
          </a:prstGeom>
          <a:ln w="12700">
            <a:solidFill>
              <a:schemeClr val="accent2"/>
            </a:solidFill>
            <a:prstDash val="solid"/>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0E1F9F84-FEDF-EE4B-151E-0BA753B313F2}"/>
              </a:ext>
            </a:extLst>
          </p:cNvPr>
          <p:cNvSpPr/>
          <p:nvPr userDrawn="1"/>
        </p:nvSpPr>
        <p:spPr>
          <a:xfrm>
            <a:off x="1349145" y="2715964"/>
            <a:ext cx="1218817" cy="12188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B5D1979A-4075-FDBC-DC21-B473A894753D}"/>
              </a:ext>
            </a:extLst>
          </p:cNvPr>
          <p:cNvSpPr/>
          <p:nvPr userDrawn="1"/>
        </p:nvSpPr>
        <p:spPr>
          <a:xfrm>
            <a:off x="3525168" y="2721004"/>
            <a:ext cx="1218817" cy="121881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4253DC90-8B68-11F4-262C-EF788CC251ED}"/>
              </a:ext>
            </a:extLst>
          </p:cNvPr>
          <p:cNvSpPr/>
          <p:nvPr userDrawn="1"/>
        </p:nvSpPr>
        <p:spPr>
          <a:xfrm>
            <a:off x="5704017" y="2716977"/>
            <a:ext cx="1218817" cy="12188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8CEBAA34-A280-D694-891B-142A8D7FA33C}"/>
              </a:ext>
            </a:extLst>
          </p:cNvPr>
          <p:cNvSpPr/>
          <p:nvPr userDrawn="1"/>
        </p:nvSpPr>
        <p:spPr>
          <a:xfrm>
            <a:off x="7847695" y="2726015"/>
            <a:ext cx="1218817" cy="12188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EC576C9-CAB6-8D5D-5976-B4CC1FB6B5C0}"/>
              </a:ext>
            </a:extLst>
          </p:cNvPr>
          <p:cNvSpPr/>
          <p:nvPr userDrawn="1"/>
        </p:nvSpPr>
        <p:spPr>
          <a:xfrm>
            <a:off x="10049319" y="2718520"/>
            <a:ext cx="1218817" cy="121881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0B3AAAB5-1B7C-5567-E7F2-E97DCAFEA821}"/>
              </a:ext>
            </a:extLst>
          </p:cNvPr>
          <p:cNvSpPr/>
          <p:nvPr userDrawn="1"/>
        </p:nvSpPr>
        <p:spPr>
          <a:xfrm flipH="1">
            <a:off x="1418423" y="278651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6E861CF-DCF3-E6B9-1438-583DC69FFA06}"/>
              </a:ext>
            </a:extLst>
          </p:cNvPr>
          <p:cNvSpPr/>
          <p:nvPr userDrawn="1"/>
        </p:nvSpPr>
        <p:spPr>
          <a:xfrm flipH="1">
            <a:off x="3593035" y="279155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0F4D24E5-CE49-C81C-1933-88384A77E742}"/>
              </a:ext>
            </a:extLst>
          </p:cNvPr>
          <p:cNvSpPr/>
          <p:nvPr userDrawn="1"/>
        </p:nvSpPr>
        <p:spPr>
          <a:xfrm flipH="1">
            <a:off x="5771884" y="2787528"/>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0F1CA68B-CB89-15A1-13F9-3DD65297D0BD}"/>
              </a:ext>
            </a:extLst>
          </p:cNvPr>
          <p:cNvSpPr/>
          <p:nvPr userDrawn="1"/>
        </p:nvSpPr>
        <p:spPr>
          <a:xfrm flipH="1">
            <a:off x="7915562" y="2796566"/>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3AD773FD-C1E4-FDB0-FDF1-0925375BE2A5}"/>
              </a:ext>
            </a:extLst>
          </p:cNvPr>
          <p:cNvSpPr/>
          <p:nvPr userDrawn="1"/>
        </p:nvSpPr>
        <p:spPr>
          <a:xfrm flipH="1">
            <a:off x="10129886" y="2789071"/>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11">
            <a:extLst>
              <a:ext uri="{FF2B5EF4-FFF2-40B4-BE49-F238E27FC236}">
                <a16:creationId xmlns:a16="http://schemas.microsoft.com/office/drawing/2014/main" id="{ACA633AF-3209-BF0D-1450-6A91ACC8533F}"/>
              </a:ext>
            </a:extLst>
          </p:cNvPr>
          <p:cNvSpPr>
            <a:spLocks noGrp="1"/>
          </p:cNvSpPr>
          <p:nvPr>
            <p:ph type="body" sz="quarter" idx="12"/>
          </p:nvPr>
        </p:nvSpPr>
        <p:spPr>
          <a:xfrm>
            <a:off x="13807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0" name="Text Placeholder 11">
            <a:extLst>
              <a:ext uri="{FF2B5EF4-FFF2-40B4-BE49-F238E27FC236}">
                <a16:creationId xmlns:a16="http://schemas.microsoft.com/office/drawing/2014/main" id="{F70EFB68-D184-8E31-A027-F291D78776BF}"/>
              </a:ext>
            </a:extLst>
          </p:cNvPr>
          <p:cNvSpPr>
            <a:spLocks noGrp="1"/>
          </p:cNvSpPr>
          <p:nvPr>
            <p:ph type="body" sz="quarter" idx="13"/>
          </p:nvPr>
        </p:nvSpPr>
        <p:spPr>
          <a:xfrm>
            <a:off x="138074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3538728"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3538728"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7241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72414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87298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87298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7" name="Text Placeholder 11">
            <a:extLst>
              <a:ext uri="{FF2B5EF4-FFF2-40B4-BE49-F238E27FC236}">
                <a16:creationId xmlns:a16="http://schemas.microsoft.com/office/drawing/2014/main" id="{BC5472B4-CBBF-AC70-5BA8-A0661E663D4A}"/>
              </a:ext>
            </a:extLst>
          </p:cNvPr>
          <p:cNvSpPr>
            <a:spLocks noGrp="1"/>
          </p:cNvSpPr>
          <p:nvPr>
            <p:ph type="body" sz="quarter" idx="20"/>
          </p:nvPr>
        </p:nvSpPr>
        <p:spPr>
          <a:xfrm>
            <a:off x="10058400"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8" name="Text Placeholder 11">
            <a:extLst>
              <a:ext uri="{FF2B5EF4-FFF2-40B4-BE49-F238E27FC236}">
                <a16:creationId xmlns:a16="http://schemas.microsoft.com/office/drawing/2014/main" id="{C3CEEBDA-7860-91AD-704A-7A540E1E58F7}"/>
              </a:ext>
            </a:extLst>
          </p:cNvPr>
          <p:cNvSpPr>
            <a:spLocks noGrp="1"/>
          </p:cNvSpPr>
          <p:nvPr>
            <p:ph type="body" sz="quarter" idx="21"/>
          </p:nvPr>
        </p:nvSpPr>
        <p:spPr>
          <a:xfrm>
            <a:off x="10058400"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30" name="Picture Placeholder 29">
            <a:extLst>
              <a:ext uri="{FF2B5EF4-FFF2-40B4-BE49-F238E27FC236}">
                <a16:creationId xmlns:a16="http://schemas.microsoft.com/office/drawing/2014/main" id="{DF918527-798D-3B40-E0EA-38C0AEBA6D77}"/>
              </a:ext>
            </a:extLst>
          </p:cNvPr>
          <p:cNvSpPr>
            <a:spLocks noGrp="1"/>
          </p:cNvSpPr>
          <p:nvPr>
            <p:ph type="pic" sz="quarter" idx="22"/>
          </p:nvPr>
        </p:nvSpPr>
        <p:spPr>
          <a:xfrm>
            <a:off x="1648147" y="3018954"/>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1" name="Picture Placeholder 29">
            <a:extLst>
              <a:ext uri="{FF2B5EF4-FFF2-40B4-BE49-F238E27FC236}">
                <a16:creationId xmlns:a16="http://schemas.microsoft.com/office/drawing/2014/main" id="{B0D40292-F2DF-0641-6B78-370AC5C50094}"/>
              </a:ext>
            </a:extLst>
          </p:cNvPr>
          <p:cNvSpPr>
            <a:spLocks noGrp="1"/>
          </p:cNvSpPr>
          <p:nvPr>
            <p:ph type="pic" sz="quarter" idx="23"/>
          </p:nvPr>
        </p:nvSpPr>
        <p:spPr>
          <a:xfrm>
            <a:off x="3805117" y="3011109"/>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2" name="Picture Placeholder 29">
            <a:extLst>
              <a:ext uri="{FF2B5EF4-FFF2-40B4-BE49-F238E27FC236}">
                <a16:creationId xmlns:a16="http://schemas.microsoft.com/office/drawing/2014/main" id="{503DD6AB-C9B3-EBD7-080A-FB219B381225}"/>
              </a:ext>
            </a:extLst>
          </p:cNvPr>
          <p:cNvSpPr>
            <a:spLocks noGrp="1"/>
          </p:cNvSpPr>
          <p:nvPr>
            <p:ph type="pic" sz="quarter" idx="24"/>
          </p:nvPr>
        </p:nvSpPr>
        <p:spPr>
          <a:xfrm>
            <a:off x="5995989" y="3026158"/>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3" name="Picture Placeholder 29">
            <a:extLst>
              <a:ext uri="{FF2B5EF4-FFF2-40B4-BE49-F238E27FC236}">
                <a16:creationId xmlns:a16="http://schemas.microsoft.com/office/drawing/2014/main" id="{E61A9741-3B1C-111D-B260-CF7E7F223F82}"/>
              </a:ext>
            </a:extLst>
          </p:cNvPr>
          <p:cNvSpPr>
            <a:spLocks noGrp="1"/>
          </p:cNvSpPr>
          <p:nvPr>
            <p:ph type="pic" sz="quarter" idx="25"/>
          </p:nvPr>
        </p:nvSpPr>
        <p:spPr>
          <a:xfrm>
            <a:off x="8146207" y="3011109"/>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4" name="Picture Placeholder 29">
            <a:extLst>
              <a:ext uri="{FF2B5EF4-FFF2-40B4-BE49-F238E27FC236}">
                <a16:creationId xmlns:a16="http://schemas.microsoft.com/office/drawing/2014/main" id="{E49C1AE1-BC78-2CE3-D292-61496AC727DE}"/>
              </a:ext>
            </a:extLst>
          </p:cNvPr>
          <p:cNvSpPr>
            <a:spLocks noGrp="1"/>
          </p:cNvSpPr>
          <p:nvPr>
            <p:ph type="pic" sz="quarter" idx="26"/>
          </p:nvPr>
        </p:nvSpPr>
        <p:spPr>
          <a:xfrm>
            <a:off x="10347831" y="3017032"/>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29" name="Text Placeholder 11">
            <a:extLst>
              <a:ext uri="{FF2B5EF4-FFF2-40B4-BE49-F238E27FC236}">
                <a16:creationId xmlns:a16="http://schemas.microsoft.com/office/drawing/2014/main" id="{3B71C9DC-B9E5-6C34-B451-BA2224CCDDE0}"/>
              </a:ext>
            </a:extLst>
          </p:cNvPr>
          <p:cNvSpPr>
            <a:spLocks noGrp="1"/>
          </p:cNvSpPr>
          <p:nvPr>
            <p:ph type="body" sz="quarter" idx="28"/>
          </p:nvPr>
        </p:nvSpPr>
        <p:spPr>
          <a:xfrm>
            <a:off x="2350008" y="4279392"/>
            <a:ext cx="146304" cy="146304"/>
          </a:xfrm>
          <a:prstGeom prst="ellipse">
            <a:avLst/>
          </a:prstGeom>
          <a:solidFill>
            <a:schemeClr val="accent6"/>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6" name="Text Placeholder 11">
            <a:extLst>
              <a:ext uri="{FF2B5EF4-FFF2-40B4-BE49-F238E27FC236}">
                <a16:creationId xmlns:a16="http://schemas.microsoft.com/office/drawing/2014/main" id="{0596D87F-0114-685D-7F97-873DBA557947}"/>
              </a:ext>
            </a:extLst>
          </p:cNvPr>
          <p:cNvSpPr>
            <a:spLocks noGrp="1"/>
          </p:cNvSpPr>
          <p:nvPr>
            <p:ph type="body" sz="quarter" idx="29"/>
          </p:nvPr>
        </p:nvSpPr>
        <p:spPr>
          <a:xfrm>
            <a:off x="4517136" y="4279392"/>
            <a:ext cx="146304" cy="146304"/>
          </a:xfrm>
          <a:prstGeom prst="ellipse">
            <a:avLst/>
          </a:prstGeom>
          <a:solidFill>
            <a:schemeClr val="accent5"/>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7" name="Text Placeholder 11">
            <a:extLst>
              <a:ext uri="{FF2B5EF4-FFF2-40B4-BE49-F238E27FC236}">
                <a16:creationId xmlns:a16="http://schemas.microsoft.com/office/drawing/2014/main" id="{5D4E3F00-5755-F2EF-97C8-0FE775CAE04E}"/>
              </a:ext>
            </a:extLst>
          </p:cNvPr>
          <p:cNvSpPr>
            <a:spLocks noGrp="1"/>
          </p:cNvSpPr>
          <p:nvPr>
            <p:ph type="body" sz="quarter" idx="30"/>
          </p:nvPr>
        </p:nvSpPr>
        <p:spPr>
          <a:xfrm>
            <a:off x="6702552" y="4279392"/>
            <a:ext cx="146304" cy="146304"/>
          </a:xfrm>
          <a:prstGeom prst="ellipse">
            <a:avLst/>
          </a:prstGeom>
          <a:solidFill>
            <a:schemeClr val="accent4"/>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8" name="Text Placeholder 11">
            <a:extLst>
              <a:ext uri="{FF2B5EF4-FFF2-40B4-BE49-F238E27FC236}">
                <a16:creationId xmlns:a16="http://schemas.microsoft.com/office/drawing/2014/main" id="{29543A01-39BF-D362-26F8-BD1E7D0D3C86}"/>
              </a:ext>
            </a:extLst>
          </p:cNvPr>
          <p:cNvSpPr>
            <a:spLocks noGrp="1"/>
          </p:cNvSpPr>
          <p:nvPr>
            <p:ph type="body" sz="quarter" idx="31"/>
          </p:nvPr>
        </p:nvSpPr>
        <p:spPr>
          <a:xfrm>
            <a:off x="8842248" y="4279392"/>
            <a:ext cx="146304" cy="146304"/>
          </a:xfrm>
          <a:prstGeom prst="ellipse">
            <a:avLst/>
          </a:prstGeom>
          <a:solidFill>
            <a:schemeClr val="accent2"/>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9" name="Text Placeholder 11">
            <a:extLst>
              <a:ext uri="{FF2B5EF4-FFF2-40B4-BE49-F238E27FC236}">
                <a16:creationId xmlns:a16="http://schemas.microsoft.com/office/drawing/2014/main" id="{BB6B72CD-75B9-D90F-4767-2141AEF3B201}"/>
              </a:ext>
            </a:extLst>
          </p:cNvPr>
          <p:cNvSpPr>
            <a:spLocks noGrp="1"/>
          </p:cNvSpPr>
          <p:nvPr>
            <p:ph type="body" sz="quarter" idx="32"/>
          </p:nvPr>
        </p:nvSpPr>
        <p:spPr>
          <a:xfrm>
            <a:off x="11055096" y="4279392"/>
            <a:ext cx="146304" cy="146304"/>
          </a:xfrm>
          <a:prstGeom prst="ellipse">
            <a:avLst/>
          </a:prstGeom>
          <a:solidFill>
            <a:schemeClr val="accent1"/>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Tree>
    <p:extLst>
      <p:ext uri="{BB962C8B-B14F-4D97-AF65-F5344CB8AC3E}">
        <p14:creationId xmlns:p14="http://schemas.microsoft.com/office/powerpoint/2010/main" val="1290831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10">
            <a:extLst>
              <a:ext uri="{FF2B5EF4-FFF2-40B4-BE49-F238E27FC236}">
                <a16:creationId xmlns:a16="http://schemas.microsoft.com/office/drawing/2014/main" id="{89A27E14-C943-C294-334B-4D6A7500F3B5}"/>
              </a:ext>
            </a:extLst>
          </p:cNvPr>
          <p:cNvSpPr/>
          <p:nvPr userDrawn="1"/>
        </p:nvSpPr>
        <p:spPr>
          <a:xfrm rot="5400000">
            <a:off x="7383937" y="2039848"/>
            <a:ext cx="6858000" cy="2778304"/>
          </a:xfrm>
          <a:custGeom>
            <a:avLst/>
            <a:gdLst>
              <a:gd name="connsiteX0" fmla="*/ 0 w 6858000"/>
              <a:gd name="connsiteY0" fmla="*/ 1050199 h 2778304"/>
              <a:gd name="connsiteX1" fmla="*/ 0 w 6858000"/>
              <a:gd name="connsiteY1" fmla="*/ 0 h 2778304"/>
              <a:gd name="connsiteX2" fmla="*/ 6858000 w 6858000"/>
              <a:gd name="connsiteY2" fmla="*/ 0 h 2778304"/>
              <a:gd name="connsiteX3" fmla="*/ 6858000 w 6858000"/>
              <a:gd name="connsiteY3" fmla="*/ 1193215 h 2778304"/>
              <a:gd name="connsiteX4" fmla="*/ 6790588 w 6858000"/>
              <a:gd name="connsiteY4" fmla="*/ 1211701 h 2778304"/>
              <a:gd name="connsiteX5" fmla="*/ 3050431 w 6858000"/>
              <a:gd name="connsiteY5" fmla="*/ 2778245 h 2778304"/>
              <a:gd name="connsiteX6" fmla="*/ 37813 w 6858000"/>
              <a:gd name="connsiteY6" fmla="*/ 1183549 h 2778304"/>
              <a:gd name="connsiteX7" fmla="*/ 0 w 6858000"/>
              <a:gd name="connsiteY7" fmla="*/ 1050199 h 277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2778304">
                <a:moveTo>
                  <a:pt x="0" y="1050199"/>
                </a:moveTo>
                <a:lnTo>
                  <a:pt x="0" y="0"/>
                </a:lnTo>
                <a:lnTo>
                  <a:pt x="6858000" y="0"/>
                </a:lnTo>
                <a:lnTo>
                  <a:pt x="6858000" y="1193215"/>
                </a:lnTo>
                <a:lnTo>
                  <a:pt x="6790588" y="1211701"/>
                </a:lnTo>
                <a:cubicBezTo>
                  <a:pt x="5439260" y="1649845"/>
                  <a:pt x="4603740" y="2770251"/>
                  <a:pt x="3050431" y="2778245"/>
                </a:cubicBezTo>
                <a:cubicBezTo>
                  <a:pt x="1377637" y="2786855"/>
                  <a:pt x="283199" y="1854180"/>
                  <a:pt x="37813" y="1183549"/>
                </a:cubicBezTo>
                <a:lnTo>
                  <a:pt x="0" y="1050199"/>
                </a:lnTo>
                <a:close/>
              </a:path>
            </a:pathLst>
          </a:custGeom>
          <a:gradFill flip="none" rotWithShape="1">
            <a:gsLst>
              <a:gs pos="26000">
                <a:schemeClr val="accent3">
                  <a:lumMod val="25000"/>
                </a:schemeClr>
              </a:gs>
              <a:gs pos="73000">
                <a:schemeClr val="accent1">
                  <a:alpha val="33146"/>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11">
            <a:extLst>
              <a:ext uri="{FF2B5EF4-FFF2-40B4-BE49-F238E27FC236}">
                <a16:creationId xmlns:a16="http://schemas.microsoft.com/office/drawing/2014/main" id="{BE5C5BCA-F960-4024-7215-2D2EFD0FEBF3}"/>
              </a:ext>
            </a:extLst>
          </p:cNvPr>
          <p:cNvSpPr/>
          <p:nvPr userDrawn="1"/>
        </p:nvSpPr>
        <p:spPr>
          <a:xfrm rot="16200000" flipV="1">
            <a:off x="7907199" y="2573198"/>
            <a:ext cx="6858000" cy="1711602"/>
          </a:xfrm>
          <a:custGeom>
            <a:avLst/>
            <a:gdLst>
              <a:gd name="connsiteX0" fmla="*/ 6858000 w 6858000"/>
              <a:gd name="connsiteY0" fmla="*/ 1010661 h 1711602"/>
              <a:gd name="connsiteX1" fmla="*/ 6858000 w 6858000"/>
              <a:gd name="connsiteY1" fmla="*/ 0 h 1711602"/>
              <a:gd name="connsiteX2" fmla="*/ 0 w 6858000"/>
              <a:gd name="connsiteY2" fmla="*/ 0 h 1711602"/>
              <a:gd name="connsiteX3" fmla="*/ 0 w 6858000"/>
              <a:gd name="connsiteY3" fmla="*/ 983884 h 1711602"/>
              <a:gd name="connsiteX4" fmla="*/ 11078 w 6858000"/>
              <a:gd name="connsiteY4" fmla="*/ 997657 h 1711602"/>
              <a:gd name="connsiteX5" fmla="*/ 1866819 w 6858000"/>
              <a:gd name="connsiteY5" fmla="*/ 1711565 h 1711602"/>
              <a:gd name="connsiteX6" fmla="*/ 5098965 w 6858000"/>
              <a:gd name="connsiteY6" fmla="*/ 622006 h 1711602"/>
              <a:gd name="connsiteX7" fmla="*/ 6746500 w 6858000"/>
              <a:gd name="connsiteY7" fmla="*/ 959665 h 1711602"/>
              <a:gd name="connsiteX8" fmla="*/ 6858000 w 6858000"/>
              <a:gd name="connsiteY8" fmla="*/ 1010661 h 1711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1711602">
                <a:moveTo>
                  <a:pt x="6858000" y="1010661"/>
                </a:moveTo>
                <a:lnTo>
                  <a:pt x="6858000" y="0"/>
                </a:lnTo>
                <a:lnTo>
                  <a:pt x="0" y="0"/>
                </a:lnTo>
                <a:lnTo>
                  <a:pt x="0" y="983884"/>
                </a:lnTo>
                <a:lnTo>
                  <a:pt x="11078" y="997657"/>
                </a:lnTo>
                <a:cubicBezTo>
                  <a:pt x="328616" y="1355920"/>
                  <a:pt x="976833" y="1715803"/>
                  <a:pt x="1866819" y="1711565"/>
                </a:cubicBezTo>
                <a:cubicBezTo>
                  <a:pt x="3161344" y="1705400"/>
                  <a:pt x="3719617" y="643352"/>
                  <a:pt x="5098965" y="622006"/>
                </a:cubicBezTo>
                <a:cubicBezTo>
                  <a:pt x="5788640" y="611332"/>
                  <a:pt x="6326795" y="775968"/>
                  <a:pt x="6746500" y="959665"/>
                </a:cubicBezTo>
                <a:lnTo>
                  <a:pt x="6858000" y="1010661"/>
                </a:lnTo>
                <a:close/>
              </a:path>
            </a:pathLst>
          </a:custGeom>
          <a:gradFill>
            <a:gsLst>
              <a:gs pos="79000">
                <a:schemeClr val="accent4">
                  <a:lumMod val="75000"/>
                  <a:alpha val="79763"/>
                </a:schemeClr>
              </a:gs>
              <a:gs pos="37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13">
            <a:extLst>
              <a:ext uri="{FF2B5EF4-FFF2-40B4-BE49-F238E27FC236}">
                <a16:creationId xmlns:a16="http://schemas.microsoft.com/office/drawing/2014/main" id="{6F62D03F-D065-13FE-5D30-58C2523BD14D}"/>
              </a:ext>
            </a:extLst>
          </p:cNvPr>
          <p:cNvSpPr/>
          <p:nvPr userDrawn="1"/>
        </p:nvSpPr>
        <p:spPr>
          <a:xfrm rot="5400000">
            <a:off x="7877130" y="2543131"/>
            <a:ext cx="6858001" cy="1771739"/>
          </a:xfrm>
          <a:custGeom>
            <a:avLst/>
            <a:gdLst>
              <a:gd name="connsiteX0" fmla="*/ 0 w 6858001"/>
              <a:gd name="connsiteY0" fmla="*/ 1273784 h 1771739"/>
              <a:gd name="connsiteX1" fmla="*/ 0 w 6858001"/>
              <a:gd name="connsiteY1" fmla="*/ 0 h 1771739"/>
              <a:gd name="connsiteX2" fmla="*/ 6858001 w 6858001"/>
              <a:gd name="connsiteY2" fmla="*/ 0 h 1771739"/>
              <a:gd name="connsiteX3" fmla="*/ 6858001 w 6858001"/>
              <a:gd name="connsiteY3" fmla="*/ 34923 h 1771739"/>
              <a:gd name="connsiteX4" fmla="*/ 6735259 w 6858001"/>
              <a:gd name="connsiteY4" fmla="*/ 32862 h 1771739"/>
              <a:gd name="connsiteX5" fmla="*/ 1961998 w 6858001"/>
              <a:gd name="connsiteY5" fmla="*/ 1771680 h 1771739"/>
              <a:gd name="connsiteX6" fmla="*/ 151257 w 6858001"/>
              <a:gd name="connsiteY6" fmla="*/ 1358806 h 1771739"/>
              <a:gd name="connsiteX7" fmla="*/ 0 w 6858001"/>
              <a:gd name="connsiteY7" fmla="*/ 1273784 h 177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771739">
                <a:moveTo>
                  <a:pt x="0" y="1273784"/>
                </a:moveTo>
                <a:lnTo>
                  <a:pt x="0" y="0"/>
                </a:lnTo>
                <a:lnTo>
                  <a:pt x="6858001" y="0"/>
                </a:lnTo>
                <a:lnTo>
                  <a:pt x="6858001" y="34923"/>
                </a:lnTo>
                <a:lnTo>
                  <a:pt x="6735259" y="32862"/>
                </a:lnTo>
                <a:cubicBezTo>
                  <a:pt x="4698226" y="66929"/>
                  <a:pt x="3873763" y="1761840"/>
                  <a:pt x="1961998" y="1771680"/>
                </a:cubicBezTo>
                <a:cubicBezTo>
                  <a:pt x="1245087" y="1775370"/>
                  <a:pt x="634403" y="1606171"/>
                  <a:pt x="151257" y="1358806"/>
                </a:cubicBezTo>
                <a:lnTo>
                  <a:pt x="0" y="1273784"/>
                </a:lnTo>
                <a:close/>
              </a:path>
            </a:pathLst>
          </a:custGeom>
          <a:gradFill>
            <a:gsLst>
              <a:gs pos="32000">
                <a:schemeClr val="tx2">
                  <a:alpha val="48229"/>
                </a:schemeClr>
              </a:gs>
              <a:gs pos="100000">
                <a:schemeClr val="accent6">
                  <a:alpha val="4858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a:t>Click to edit Master title style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5541264"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5541264"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50392" y="832104"/>
            <a:ext cx="10881360" cy="1069848"/>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1014984" y="2212848"/>
            <a:ext cx="10332720" cy="3547872"/>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329184" y="411480"/>
            <a:ext cx="521208" cy="310896"/>
          </a:xfrm>
          <a:prstGeom prst="rect">
            <a:avLst/>
          </a:prstGeom>
        </p:spPr>
        <p:txBody>
          <a:bodyPr vert="horz" lIns="91440" tIns="45720" rIns="91440" bIns="45720" rtlCol="0" anchor="ctr">
            <a:noAutofit/>
          </a:bodyPr>
          <a:lstStyle>
            <a:lvl1pPr algn="ctr">
              <a:defRPr sz="1200" b="0" i="0">
                <a:solidFill>
                  <a:schemeClr val="bg1"/>
                </a:solidFill>
                <a:latin typeface="+mn-lt"/>
                <a:cs typeface="Segoe UI Light" panose="020B0502040204020203" pitchFamily="34" charset="0"/>
              </a:defRPr>
            </a:lvl1pPr>
          </a:lstStyle>
          <a:p>
            <a:fld id="{294A09A9-5501-47C1-A89A-A340965A2BE2}" type="slidenum">
              <a:rPr lang="en-US" smtClean="0"/>
              <a:pPr/>
              <a:t>‹#›</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66344" y="6190488"/>
            <a:ext cx="2331720" cy="274320"/>
          </a:xfrm>
          <a:prstGeom prst="rect">
            <a:avLst/>
          </a:prstGeom>
        </p:spPr>
        <p:txBody>
          <a:bodyPr vert="horz" lIns="91440" tIns="45720" rIns="91440" bIns="45720" rtlCol="0" anchor="ctr">
            <a:noAutofit/>
          </a:bodyPr>
          <a:lstStyle>
            <a:lvl1pPr algn="l">
              <a:defRPr sz="1200" b="0" i="0">
                <a:solidFill>
                  <a:schemeClr val="bg1"/>
                </a:solidFill>
                <a:latin typeface="+mn-lt"/>
                <a:cs typeface="Segoe UI Light" panose="020B0502040204020203" pitchFamily="34" charset="0"/>
              </a:defRPr>
            </a:lvl1pPr>
          </a:lstStyle>
          <a:p>
            <a:r>
              <a:rPr lang="en-US"/>
              <a:t>Crypto: investing &amp; trading</a:t>
            </a:r>
            <a:endParaRPr lang="en-US" dirty="0"/>
          </a:p>
        </p:txBody>
      </p:sp>
      <p:cxnSp>
        <p:nvCxnSpPr>
          <p:cNvPr id="7" name="Straight Connector 6">
            <a:extLst>
              <a:ext uri="{FF2B5EF4-FFF2-40B4-BE49-F238E27FC236}">
                <a16:creationId xmlns:a16="http://schemas.microsoft.com/office/drawing/2014/main" id="{2BA4A2D6-617E-EEA3-E4EE-5BDB472F6A43}"/>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70" r:id="rId7"/>
    <p:sldLayoutId id="2147483669" r:id="rId8"/>
    <p:sldLayoutId id="2147483653" r:id="rId9"/>
    <p:sldLayoutId id="2147483665" r:id="rId10"/>
    <p:sldLayoutId id="2147483666" r:id="rId11"/>
    <p:sldLayoutId id="2147483667" r:id="rId12"/>
    <p:sldLayoutId id="2147483668" r:id="rId13"/>
    <p:sldLayoutId id="2147483651" r:id="rId14"/>
    <p:sldLayoutId id="2147483652" r:id="rId15"/>
    <p:sldLayoutId id="2147483654" r:id="rId16"/>
    <p:sldLayoutId id="2147483655" r:id="rId17"/>
    <p:sldLayoutId id="2147483656" r:id="rId18"/>
    <p:sldLayoutId id="2147483657" r:id="rId19"/>
    <p:sldLayoutId id="2147483671" r:id="rId20"/>
  </p:sldLayoutIdLst>
  <p:hf hdr="0" dt="0"/>
  <p:txStyles>
    <p:title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p:titleStyle>
    <p:body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hyperlink" Target="https://medium.com/azure-data-lake/connecting-your-own-hadoop-or-spark-to-azure-data-lake-store-93d426d6a5f4" TargetMode="Externa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1.xml"/><Relationship Id="rId1" Type="http://schemas.openxmlformats.org/officeDocument/2006/relationships/slideLayout" Target="../slideLayouts/slideLayout20.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 Id="rId9"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0.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xml"/><Relationship Id="rId1" Type="http://schemas.openxmlformats.org/officeDocument/2006/relationships/slideLayout" Target="../slideLayouts/slideLayout20.xml"/><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6.png"/><Relationship Id="rId1" Type="http://schemas.openxmlformats.org/officeDocument/2006/relationships/slideLayout" Target="../slideLayouts/slideLayout16.xml"/><Relationship Id="rId5" Type="http://schemas.openxmlformats.org/officeDocument/2006/relationships/image" Target="../media/image38.svg"/><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8" Type="http://schemas.openxmlformats.org/officeDocument/2006/relationships/hyperlink" Target="https://review.learn.microsoft.com/en-us/sql/t-sql/queries/select-into-clause-transact-sql?version=fabric&amp;preserve-view=true" TargetMode="External"/><Relationship Id="rId3" Type="http://schemas.openxmlformats.org/officeDocument/2006/relationships/hyperlink" Target="https://review.learn.microsoft.com/en-us/sql/t-sql/statements/copy-into-transact-sql?version=fabric&amp;preserve-view=true" TargetMode="External"/><Relationship Id="rId7" Type="http://schemas.openxmlformats.org/officeDocument/2006/relationships/hyperlink" Target="https://review.learn.microsoft.com/en-us/sql/t-sql/statements/insert-transact-sql?version=fabric&amp;preserve-view=true" TargetMode="External"/><Relationship Id="rId12" Type="http://schemas.openxmlformats.org/officeDocument/2006/relationships/image" Target="../media/image24.svg"/><Relationship Id="rId2" Type="http://schemas.openxmlformats.org/officeDocument/2006/relationships/image" Target="../media/image39.png"/><Relationship Id="rId1" Type="http://schemas.openxmlformats.org/officeDocument/2006/relationships/slideLayout" Target="../slideLayouts/slideLayout9.xml"/><Relationship Id="rId6" Type="http://schemas.openxmlformats.org/officeDocument/2006/relationships/hyperlink" Target="https://review.learn.microsoft.com/en-us/sql/t-sql/statements/create-table-as-select-azure-sql-data-warehouse?version=fabric&amp;preserve-view=true" TargetMode="External"/><Relationship Id="rId11" Type="http://schemas.openxmlformats.org/officeDocument/2006/relationships/image" Target="../media/image23.png"/><Relationship Id="rId5" Type="http://schemas.openxmlformats.org/officeDocument/2006/relationships/hyperlink" Target="https://review.learn.microsoft.com/en-us/fabric/data-warehouse/ingest-data" TargetMode="External"/><Relationship Id="rId10" Type="http://schemas.openxmlformats.org/officeDocument/2006/relationships/image" Target="../media/image26.svg"/><Relationship Id="rId4" Type="http://schemas.openxmlformats.org/officeDocument/2006/relationships/hyperlink" Target="https://review.learn.microsoft.com/en-us/fabric/data-warehouse/ingest-data-pipelines" TargetMode="External"/><Relationship Id="rId9"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2.png"/><Relationship Id="rId4" Type="http://schemas.openxmlformats.org/officeDocument/2006/relationships/image" Target="../media/image41.png"/></Relationships>
</file>

<file path=ppt/slides/_rels/slide2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42.png"/></Relationships>
</file>

<file path=ppt/slides/_rels/slide28.xml.rels><?xml version="1.0" encoding="UTF-8" standalone="yes"?>
<Relationships xmlns="http://schemas.openxmlformats.org/package/2006/relationships"><Relationship Id="rId8" Type="http://schemas.openxmlformats.org/officeDocument/2006/relationships/image" Target="../media/image48.svg"/><Relationship Id="rId13" Type="http://schemas.openxmlformats.org/officeDocument/2006/relationships/image" Target="../media/image52.png"/><Relationship Id="rId18" Type="http://schemas.openxmlformats.org/officeDocument/2006/relationships/image" Target="../media/image57.svg"/><Relationship Id="rId3" Type="http://schemas.openxmlformats.org/officeDocument/2006/relationships/image" Target="../media/image44.png"/><Relationship Id="rId7" Type="http://schemas.openxmlformats.org/officeDocument/2006/relationships/image" Target="../media/image47.png"/><Relationship Id="rId12" Type="http://schemas.openxmlformats.org/officeDocument/2006/relationships/image" Target="../media/image51.png"/><Relationship Id="rId17" Type="http://schemas.openxmlformats.org/officeDocument/2006/relationships/image" Target="../media/image56.png"/><Relationship Id="rId2" Type="http://schemas.openxmlformats.org/officeDocument/2006/relationships/image" Target="../media/image19.png"/><Relationship Id="rId16" Type="http://schemas.openxmlformats.org/officeDocument/2006/relationships/image" Target="../media/image55.svg"/><Relationship Id="rId20" Type="http://schemas.openxmlformats.org/officeDocument/2006/relationships/image" Target="../media/image59.svg"/><Relationship Id="rId1" Type="http://schemas.openxmlformats.org/officeDocument/2006/relationships/slideLayout" Target="../slideLayouts/slideLayout1.xml"/><Relationship Id="rId6" Type="http://schemas.openxmlformats.org/officeDocument/2006/relationships/image" Target="../media/image46.svg"/><Relationship Id="rId11" Type="http://schemas.openxmlformats.org/officeDocument/2006/relationships/image" Target="../media/image42.png"/><Relationship Id="rId5" Type="http://schemas.openxmlformats.org/officeDocument/2006/relationships/image" Target="../media/image45.png"/><Relationship Id="rId15" Type="http://schemas.openxmlformats.org/officeDocument/2006/relationships/image" Target="../media/image54.png"/><Relationship Id="rId10" Type="http://schemas.openxmlformats.org/officeDocument/2006/relationships/image" Target="../media/image50.svg"/><Relationship Id="rId19" Type="http://schemas.openxmlformats.org/officeDocument/2006/relationships/image" Target="../media/image58.png"/><Relationship Id="rId4" Type="http://schemas.openxmlformats.org/officeDocument/2006/relationships/image" Target="../media/image32.png"/><Relationship Id="rId9" Type="http://schemas.openxmlformats.org/officeDocument/2006/relationships/image" Target="../media/image49.png"/><Relationship Id="rId14" Type="http://schemas.openxmlformats.org/officeDocument/2006/relationships/image" Target="../media/image53.svg"/></Relationships>
</file>

<file path=ppt/slides/_rels/slide29.xml.rels><?xml version="1.0" encoding="UTF-8" standalone="yes"?>
<Relationships xmlns="http://schemas.openxmlformats.org/package/2006/relationships"><Relationship Id="rId8" Type="http://schemas.openxmlformats.org/officeDocument/2006/relationships/image" Target="../media/image48.svg"/><Relationship Id="rId13" Type="http://schemas.openxmlformats.org/officeDocument/2006/relationships/image" Target="../media/image52.png"/><Relationship Id="rId18" Type="http://schemas.openxmlformats.org/officeDocument/2006/relationships/image" Target="../media/image57.svg"/><Relationship Id="rId3" Type="http://schemas.openxmlformats.org/officeDocument/2006/relationships/image" Target="../media/image44.png"/><Relationship Id="rId7" Type="http://schemas.openxmlformats.org/officeDocument/2006/relationships/image" Target="../media/image47.png"/><Relationship Id="rId12" Type="http://schemas.openxmlformats.org/officeDocument/2006/relationships/image" Target="../media/image51.png"/><Relationship Id="rId17" Type="http://schemas.openxmlformats.org/officeDocument/2006/relationships/image" Target="../media/image56.png"/><Relationship Id="rId2" Type="http://schemas.openxmlformats.org/officeDocument/2006/relationships/image" Target="../media/image19.png"/><Relationship Id="rId16" Type="http://schemas.openxmlformats.org/officeDocument/2006/relationships/image" Target="../media/image55.svg"/><Relationship Id="rId20" Type="http://schemas.openxmlformats.org/officeDocument/2006/relationships/image" Target="../media/image59.svg"/><Relationship Id="rId1" Type="http://schemas.openxmlformats.org/officeDocument/2006/relationships/slideLayout" Target="../slideLayouts/slideLayout1.xml"/><Relationship Id="rId6" Type="http://schemas.openxmlformats.org/officeDocument/2006/relationships/image" Target="../media/image46.svg"/><Relationship Id="rId11" Type="http://schemas.openxmlformats.org/officeDocument/2006/relationships/image" Target="../media/image42.png"/><Relationship Id="rId5" Type="http://schemas.openxmlformats.org/officeDocument/2006/relationships/image" Target="../media/image45.png"/><Relationship Id="rId15" Type="http://schemas.openxmlformats.org/officeDocument/2006/relationships/image" Target="../media/image54.png"/><Relationship Id="rId10" Type="http://schemas.openxmlformats.org/officeDocument/2006/relationships/image" Target="../media/image50.svg"/><Relationship Id="rId19" Type="http://schemas.openxmlformats.org/officeDocument/2006/relationships/image" Target="../media/image58.png"/><Relationship Id="rId4" Type="http://schemas.openxmlformats.org/officeDocument/2006/relationships/image" Target="../media/image32.png"/><Relationship Id="rId9" Type="http://schemas.openxmlformats.org/officeDocument/2006/relationships/image" Target="../media/image49.png"/><Relationship Id="rId14" Type="http://schemas.openxmlformats.org/officeDocument/2006/relationships/image" Target="../media/image53.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0.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hyperlink" Target="https://techcommunity.microsoft.com/t5/educator-developer-blog/step-by-step-guide-to-enable-microsoft-fabric-for-microsoft-365/ba-p/3831115" TargetMode="Externa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70DB4-0446-EF22-E8E0-3A5B83923AC0}"/>
              </a:ext>
            </a:extLst>
          </p:cNvPr>
          <p:cNvSpPr>
            <a:spLocks noGrp="1"/>
          </p:cNvSpPr>
          <p:nvPr>
            <p:ph type="ctrTitle"/>
          </p:nvPr>
        </p:nvSpPr>
        <p:spPr/>
        <p:txBody>
          <a:bodyPr/>
          <a:lstStyle/>
          <a:p>
            <a:r>
              <a:rPr lang="en-US" dirty="0"/>
              <a:t>Microsoft Fabric:</a:t>
            </a:r>
            <a:br>
              <a:rPr lang="en-US" dirty="0"/>
            </a:br>
            <a:r>
              <a:rPr lang="en-US" sz="2400" dirty="0"/>
              <a:t>Data PLATFORM OF The era of AI</a:t>
            </a:r>
            <a:endParaRPr lang="en-US" dirty="0"/>
          </a:p>
        </p:txBody>
      </p:sp>
      <p:sp>
        <p:nvSpPr>
          <p:cNvPr id="3" name="Subtitle 2">
            <a:extLst>
              <a:ext uri="{FF2B5EF4-FFF2-40B4-BE49-F238E27FC236}">
                <a16:creationId xmlns:a16="http://schemas.microsoft.com/office/drawing/2014/main" id="{696329B1-2D04-0F3A-1081-C5117D8CE122}"/>
              </a:ext>
            </a:extLst>
          </p:cNvPr>
          <p:cNvSpPr>
            <a:spLocks noGrp="1"/>
          </p:cNvSpPr>
          <p:nvPr>
            <p:ph type="subTitle" idx="1"/>
          </p:nvPr>
        </p:nvSpPr>
        <p:spPr/>
        <p:txBody>
          <a:bodyPr/>
          <a:lstStyle/>
          <a:p>
            <a:r>
              <a:rPr lang="en-US" dirty="0"/>
              <a:t>Francis Folaranmi</a:t>
            </a:r>
          </a:p>
        </p:txBody>
      </p:sp>
      <p:pic>
        <p:nvPicPr>
          <p:cNvPr id="5" name="Picture 4" descr="A green and blue logo&#10;&#10;Description automatically generated">
            <a:extLst>
              <a:ext uri="{FF2B5EF4-FFF2-40B4-BE49-F238E27FC236}">
                <a16:creationId xmlns:a16="http://schemas.microsoft.com/office/drawing/2014/main" id="{23B4C54A-DDAF-1359-DB23-4E2104F17272}"/>
              </a:ext>
            </a:extLst>
          </p:cNvPr>
          <p:cNvPicPr>
            <a:picLocks noChangeAspect="1"/>
          </p:cNvPicPr>
          <p:nvPr/>
        </p:nvPicPr>
        <p:blipFill>
          <a:blip r:embed="rId2"/>
          <a:stretch>
            <a:fillRect/>
          </a:stretch>
        </p:blipFill>
        <p:spPr>
          <a:xfrm>
            <a:off x="8003235" y="4534610"/>
            <a:ext cx="2187245" cy="2187245"/>
          </a:xfrm>
          <a:prstGeom prst="rect">
            <a:avLst/>
          </a:prstGeom>
        </p:spPr>
      </p:pic>
    </p:spTree>
    <p:extLst>
      <p:ext uri="{BB962C8B-B14F-4D97-AF65-F5344CB8AC3E}">
        <p14:creationId xmlns:p14="http://schemas.microsoft.com/office/powerpoint/2010/main" val="1723491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18">
            <a:extLst>
              <a:ext uri="{FF2B5EF4-FFF2-40B4-BE49-F238E27FC236}">
                <a16:creationId xmlns:a16="http://schemas.microsoft.com/office/drawing/2014/main" id="{04CB5E37-79C7-CFC6-1DE3-B3F2B79D082F}"/>
              </a:ext>
            </a:extLst>
          </p:cNvPr>
          <p:cNvSpPr/>
          <p:nvPr/>
        </p:nvSpPr>
        <p:spPr bwMode="auto">
          <a:xfrm>
            <a:off x="4207435" y="2003242"/>
            <a:ext cx="7401951" cy="4762588"/>
          </a:xfrm>
          <a:prstGeom prst="roundRect">
            <a:avLst>
              <a:gd name="adj" fmla="val 3641"/>
            </a:avLst>
          </a:prstGeom>
          <a:solidFill>
            <a:srgbClr val="FFFFFF"/>
          </a:solidFill>
          <a:ln w="9525" cap="flat" cmpd="sng" algn="ctr">
            <a:noFill/>
            <a:prstDash val="solid"/>
            <a:headEnd type="none" w="med" len="med"/>
            <a:tailEnd type="none" w="med" len="med"/>
          </a:ln>
          <a:effectLst>
            <a:outerShdw blurRad="288696" dist="38100" dir="2700000" algn="tl" rotWithShape="0">
              <a:prstClr val="black">
                <a:alpha val="19774"/>
              </a:prstClr>
            </a:outerShdw>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cs typeface="Segoe UI" pitchFamily="34" charset="0"/>
            </a:endParaRPr>
          </a:p>
        </p:txBody>
      </p:sp>
      <p:pic>
        <p:nvPicPr>
          <p:cNvPr id="7" name="Picture 6">
            <a:extLst>
              <a:ext uri="{FF2B5EF4-FFF2-40B4-BE49-F238E27FC236}">
                <a16:creationId xmlns:a16="http://schemas.microsoft.com/office/drawing/2014/main" id="{76C40FC5-8003-2DBF-889B-C7BA2D66ED82}"/>
              </a:ext>
            </a:extLst>
          </p:cNvPr>
          <p:cNvPicPr>
            <a:picLocks noChangeAspect="1"/>
          </p:cNvPicPr>
          <p:nvPr/>
        </p:nvPicPr>
        <p:blipFill rotWithShape="1">
          <a:blip r:embed="rId2"/>
          <a:srcRect l="1367" t="2727" r="2833" b="1932"/>
          <a:stretch/>
        </p:blipFill>
        <p:spPr>
          <a:xfrm>
            <a:off x="4531087" y="2353262"/>
            <a:ext cx="6754647" cy="4062548"/>
          </a:xfrm>
          <a:prstGeom prst="rect">
            <a:avLst/>
          </a:prstGeom>
        </p:spPr>
      </p:pic>
      <p:sp>
        <p:nvSpPr>
          <p:cNvPr id="8" name="TextBox 7">
            <a:extLst>
              <a:ext uri="{FF2B5EF4-FFF2-40B4-BE49-F238E27FC236}">
                <a16:creationId xmlns:a16="http://schemas.microsoft.com/office/drawing/2014/main" id="{02FB531C-A0C3-070B-C976-7469BE0B8D85}"/>
              </a:ext>
            </a:extLst>
          </p:cNvPr>
          <p:cNvSpPr txBox="1"/>
          <p:nvPr/>
        </p:nvSpPr>
        <p:spPr>
          <a:xfrm>
            <a:off x="582614" y="2262771"/>
            <a:ext cx="3012073"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chemeClr val="bg1"/>
                </a:solidFill>
                <a:effectLst/>
                <a:uLnTx/>
                <a:uFillTx/>
              </a:rPr>
              <a:t>Every analytics project has many subsystems</a:t>
            </a:r>
          </a:p>
        </p:txBody>
      </p:sp>
      <p:sp>
        <p:nvSpPr>
          <p:cNvPr id="9" name="TextBox 8">
            <a:extLst>
              <a:ext uri="{FF2B5EF4-FFF2-40B4-BE49-F238E27FC236}">
                <a16:creationId xmlns:a16="http://schemas.microsoft.com/office/drawing/2014/main" id="{A36756C2-230E-0750-3E36-5217E1398927}"/>
              </a:ext>
            </a:extLst>
          </p:cNvPr>
          <p:cNvSpPr txBox="1"/>
          <p:nvPr/>
        </p:nvSpPr>
        <p:spPr>
          <a:xfrm>
            <a:off x="582614" y="3258071"/>
            <a:ext cx="3230312"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chemeClr val="bg1"/>
                </a:solidFill>
                <a:effectLst/>
                <a:uLnTx/>
                <a:uFillTx/>
              </a:rPr>
              <a:t>Every subsystem need a different class of product</a:t>
            </a:r>
          </a:p>
        </p:txBody>
      </p:sp>
      <p:sp>
        <p:nvSpPr>
          <p:cNvPr id="10" name="TextBox 9">
            <a:extLst>
              <a:ext uri="{FF2B5EF4-FFF2-40B4-BE49-F238E27FC236}">
                <a16:creationId xmlns:a16="http://schemas.microsoft.com/office/drawing/2014/main" id="{9D03925C-18F3-E917-B5DF-D2518867ACEF}"/>
              </a:ext>
            </a:extLst>
          </p:cNvPr>
          <p:cNvSpPr txBox="1"/>
          <p:nvPr/>
        </p:nvSpPr>
        <p:spPr>
          <a:xfrm>
            <a:off x="582614" y="4253371"/>
            <a:ext cx="3012073"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chemeClr val="bg1"/>
                </a:solidFill>
                <a:effectLst/>
                <a:uLnTx/>
                <a:uFillTx/>
              </a:rPr>
              <a:t>Products often come from multiple vendors</a:t>
            </a:r>
          </a:p>
        </p:txBody>
      </p:sp>
      <p:sp>
        <p:nvSpPr>
          <p:cNvPr id="11" name="TextBox 10">
            <a:extLst>
              <a:ext uri="{FF2B5EF4-FFF2-40B4-BE49-F238E27FC236}">
                <a16:creationId xmlns:a16="http://schemas.microsoft.com/office/drawing/2014/main" id="{E412F84C-3B23-9C3F-46B2-49EF177EB478}"/>
              </a:ext>
            </a:extLst>
          </p:cNvPr>
          <p:cNvSpPr txBox="1"/>
          <p:nvPr/>
        </p:nvSpPr>
        <p:spPr>
          <a:xfrm>
            <a:off x="582614" y="5248672"/>
            <a:ext cx="3230312" cy="1015663"/>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chemeClr val="bg1"/>
                </a:solidFill>
                <a:effectLst/>
                <a:uLnTx/>
                <a:uFillTx/>
              </a:rPr>
              <a:t>Integration at scale across products is complex, fragile, and expensive</a:t>
            </a:r>
          </a:p>
        </p:txBody>
      </p:sp>
      <p:sp>
        <p:nvSpPr>
          <p:cNvPr id="12" name="Title 11">
            <a:extLst>
              <a:ext uri="{FF2B5EF4-FFF2-40B4-BE49-F238E27FC236}">
                <a16:creationId xmlns:a16="http://schemas.microsoft.com/office/drawing/2014/main" id="{E5144B1B-A5B8-97F9-E66B-61B75E554895}"/>
              </a:ext>
            </a:extLst>
          </p:cNvPr>
          <p:cNvSpPr txBox="1">
            <a:spLocks/>
          </p:cNvSpPr>
          <p:nvPr/>
        </p:nvSpPr>
        <p:spPr>
          <a:xfrm>
            <a:off x="582614" y="620490"/>
            <a:ext cx="11026774" cy="553998"/>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chemeClr val="bg1"/>
                </a:solidFill>
                <a:effectLst/>
                <a:uLnTx/>
                <a:uFillTx/>
                <a:latin typeface="Segoe UI Semibold"/>
                <a:ea typeface="+mn-ea"/>
                <a:cs typeface="Segoe UI"/>
              </a:rPr>
              <a:t>Why Microsoft Fabric ?</a:t>
            </a:r>
            <a:endParaRPr kumimoji="0" lang="en-US" sz="3600" b="0" i="0" u="none" strike="noStrike" kern="1200" cap="none" spc="-50" normalizeH="0" baseline="0" noProof="0" dirty="0">
              <a:ln w="3175">
                <a:noFill/>
              </a:ln>
              <a:solidFill>
                <a:schemeClr val="bg1"/>
              </a:solidFill>
              <a:effectLst/>
              <a:uLnTx/>
              <a:uFillTx/>
              <a:latin typeface="Segoe UI Semibold"/>
              <a:ea typeface="+mn-ea"/>
              <a:cs typeface="Segoe UI" pitchFamily="34" charset="0"/>
            </a:endParaRPr>
          </a:p>
        </p:txBody>
      </p:sp>
      <p:grpSp>
        <p:nvGrpSpPr>
          <p:cNvPr id="13" name="Group 12">
            <a:extLst>
              <a:ext uri="{FF2B5EF4-FFF2-40B4-BE49-F238E27FC236}">
                <a16:creationId xmlns:a16="http://schemas.microsoft.com/office/drawing/2014/main" id="{62F8AF86-8AEB-9DDB-17FB-B0C3904EF081}"/>
              </a:ext>
            </a:extLst>
          </p:cNvPr>
          <p:cNvGrpSpPr/>
          <p:nvPr/>
        </p:nvGrpSpPr>
        <p:grpSpPr>
          <a:xfrm>
            <a:off x="647929" y="3114364"/>
            <a:ext cx="3226253" cy="1990600"/>
            <a:chOff x="647929" y="2487560"/>
            <a:chExt cx="3375432" cy="1990600"/>
          </a:xfrm>
        </p:grpSpPr>
        <p:cxnSp>
          <p:nvCxnSpPr>
            <p:cNvPr id="14" name="Straight Connector 13">
              <a:extLst>
                <a:ext uri="{FF2B5EF4-FFF2-40B4-BE49-F238E27FC236}">
                  <a16:creationId xmlns:a16="http://schemas.microsoft.com/office/drawing/2014/main" id="{0A7F15C2-0A91-9E79-CB05-D29A6F435255}"/>
                </a:ext>
              </a:extLst>
            </p:cNvPr>
            <p:cNvCxnSpPr>
              <a:cxnSpLocks/>
            </p:cNvCxnSpPr>
            <p:nvPr/>
          </p:nvCxnSpPr>
          <p:spPr>
            <a:xfrm>
              <a:off x="647929" y="2487560"/>
              <a:ext cx="3375432" cy="0"/>
            </a:xfrm>
            <a:prstGeom prst="line">
              <a:avLst/>
            </a:prstGeom>
            <a:noFill/>
            <a:ln w="9525" cap="flat" cmpd="sng" algn="ctr">
              <a:solidFill>
                <a:srgbClr val="FFFFFF">
                  <a:lumMod val="85000"/>
                </a:srgbClr>
              </a:solidFill>
              <a:prstDash val="solid"/>
              <a:headEnd type="none" w="lg" len="med"/>
              <a:tailEnd type="none" w="lg" len="med"/>
            </a:ln>
            <a:effectLst/>
          </p:spPr>
        </p:cxnSp>
        <p:cxnSp>
          <p:nvCxnSpPr>
            <p:cNvPr id="15" name="Straight Connector 14">
              <a:extLst>
                <a:ext uri="{FF2B5EF4-FFF2-40B4-BE49-F238E27FC236}">
                  <a16:creationId xmlns:a16="http://schemas.microsoft.com/office/drawing/2014/main" id="{F27D79E9-53AA-58AC-4E4F-996D3E69F969}"/>
                </a:ext>
              </a:extLst>
            </p:cNvPr>
            <p:cNvCxnSpPr>
              <a:cxnSpLocks/>
            </p:cNvCxnSpPr>
            <p:nvPr/>
          </p:nvCxnSpPr>
          <p:spPr>
            <a:xfrm>
              <a:off x="647929" y="3482860"/>
              <a:ext cx="3375432" cy="0"/>
            </a:xfrm>
            <a:prstGeom prst="line">
              <a:avLst/>
            </a:prstGeom>
            <a:noFill/>
            <a:ln w="9525" cap="flat" cmpd="sng" algn="ctr">
              <a:solidFill>
                <a:srgbClr val="FFFFFF">
                  <a:lumMod val="85000"/>
                </a:srgbClr>
              </a:solidFill>
              <a:prstDash val="solid"/>
              <a:headEnd type="none" w="lg" len="med"/>
              <a:tailEnd type="none" w="lg" len="med"/>
            </a:ln>
            <a:effectLst/>
          </p:spPr>
        </p:cxnSp>
        <p:cxnSp>
          <p:nvCxnSpPr>
            <p:cNvPr id="16" name="Straight Connector 15">
              <a:extLst>
                <a:ext uri="{FF2B5EF4-FFF2-40B4-BE49-F238E27FC236}">
                  <a16:creationId xmlns:a16="http://schemas.microsoft.com/office/drawing/2014/main" id="{48BA284B-1DB4-4A57-D069-5C5460B5E8A9}"/>
                </a:ext>
              </a:extLst>
            </p:cNvPr>
            <p:cNvCxnSpPr>
              <a:cxnSpLocks/>
            </p:cNvCxnSpPr>
            <p:nvPr/>
          </p:nvCxnSpPr>
          <p:spPr>
            <a:xfrm>
              <a:off x="647929" y="4478160"/>
              <a:ext cx="3375432" cy="0"/>
            </a:xfrm>
            <a:prstGeom prst="line">
              <a:avLst/>
            </a:prstGeom>
            <a:noFill/>
            <a:ln w="9525" cap="flat" cmpd="sng" algn="ctr">
              <a:solidFill>
                <a:srgbClr val="FFFFFF">
                  <a:lumMod val="85000"/>
                </a:srgbClr>
              </a:solidFill>
              <a:prstDash val="solid"/>
              <a:headEnd type="none" w="lg" len="med"/>
              <a:tailEnd type="none" w="lg" len="med"/>
            </a:ln>
            <a:effectLst/>
          </p:spPr>
        </p:cxnSp>
      </p:grpSp>
      <p:pic>
        <p:nvPicPr>
          <p:cNvPr id="17" name="Picture 16">
            <a:extLst>
              <a:ext uri="{FF2B5EF4-FFF2-40B4-BE49-F238E27FC236}">
                <a16:creationId xmlns:a16="http://schemas.microsoft.com/office/drawing/2014/main" id="{0364D71C-DFB0-21E3-5B49-DA091026B64B}"/>
              </a:ext>
            </a:extLst>
          </p:cNvPr>
          <p:cNvPicPr>
            <a:picLocks noChangeAspect="1"/>
          </p:cNvPicPr>
          <p:nvPr/>
        </p:nvPicPr>
        <p:blipFill rotWithShape="1">
          <a:blip r:embed="rId3"/>
          <a:srcRect l="2332" t="3668" r="2037" b="2485"/>
          <a:stretch/>
        </p:blipFill>
        <p:spPr>
          <a:xfrm>
            <a:off x="4898004" y="2221948"/>
            <a:ext cx="5971430" cy="4309607"/>
          </a:xfrm>
          <a:prstGeom prst="rect">
            <a:avLst/>
          </a:prstGeom>
        </p:spPr>
      </p:pic>
      <p:pic>
        <p:nvPicPr>
          <p:cNvPr id="18" name="Picture 17">
            <a:extLst>
              <a:ext uri="{FF2B5EF4-FFF2-40B4-BE49-F238E27FC236}">
                <a16:creationId xmlns:a16="http://schemas.microsoft.com/office/drawing/2014/main" id="{58286EB1-4F10-C700-740B-46A114D46501}"/>
              </a:ext>
            </a:extLst>
          </p:cNvPr>
          <p:cNvPicPr>
            <a:picLocks noChangeAspect="1"/>
          </p:cNvPicPr>
          <p:nvPr/>
        </p:nvPicPr>
        <p:blipFill rotWithShape="1">
          <a:blip r:embed="rId4"/>
          <a:srcRect l="2771" t="5245" r="1888" b="2644"/>
          <a:stretch/>
        </p:blipFill>
        <p:spPr>
          <a:xfrm>
            <a:off x="4479410" y="2549205"/>
            <a:ext cx="6858000" cy="3670663"/>
          </a:xfrm>
          <a:prstGeom prst="rect">
            <a:avLst/>
          </a:prstGeom>
        </p:spPr>
      </p:pic>
      <p:sp>
        <p:nvSpPr>
          <p:cNvPr id="19" name="Title 11">
            <a:extLst>
              <a:ext uri="{FF2B5EF4-FFF2-40B4-BE49-F238E27FC236}">
                <a16:creationId xmlns:a16="http://schemas.microsoft.com/office/drawing/2014/main" id="{D5D02734-A683-1D29-6D3F-0F96EFE2236B}"/>
              </a:ext>
            </a:extLst>
          </p:cNvPr>
          <p:cNvSpPr txBox="1">
            <a:spLocks/>
          </p:cNvSpPr>
          <p:nvPr/>
        </p:nvSpPr>
        <p:spPr>
          <a:xfrm>
            <a:off x="647929" y="1301615"/>
            <a:ext cx="11026774" cy="430887"/>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schemeClr val="bg1"/>
                </a:solidFill>
                <a:effectLst/>
                <a:uLnTx/>
                <a:uFillTx/>
                <a:latin typeface="Segoe UI Semibold"/>
                <a:ea typeface="+mn-ea"/>
                <a:cs typeface="Segoe UI"/>
              </a:rPr>
              <a:t>Scalable analytics are complex and fragmented</a:t>
            </a:r>
            <a:endParaRPr kumimoji="0" lang="en-US" sz="2800" b="0" i="0" u="none" strike="noStrike" kern="1200" cap="none" spc="-50" normalizeH="0" baseline="0" noProof="0" dirty="0">
              <a:ln w="3175">
                <a:noFill/>
              </a:ln>
              <a:solidFill>
                <a:schemeClr val="bg1"/>
              </a:soli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2738574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17"/>
                                        </p:tgtEl>
                                      </p:cBhvr>
                                    </p:animEffect>
                                    <p:set>
                                      <p:cBhvr>
                                        <p:cTn id="16" dur="1" fill="hold">
                                          <p:stCondLst>
                                            <p:cond delay="499"/>
                                          </p:stCondLst>
                                        </p:cTn>
                                        <p:tgtEl>
                                          <p:spTgt spid="17"/>
                                        </p:tgtEl>
                                        <p:attrNameLst>
                                          <p:attrName>style.visibility</p:attrName>
                                        </p:attrNameLst>
                                      </p:cBhvr>
                                      <p:to>
                                        <p:strVal val="hidden"/>
                                      </p:to>
                                    </p:se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4">
            <a:extLst>
              <a:ext uri="{FF2B5EF4-FFF2-40B4-BE49-F238E27FC236}">
                <a16:creationId xmlns:a16="http://schemas.microsoft.com/office/drawing/2014/main" id="{8AD8A088-A214-85D5-25E7-AD8DDCE37FEA}"/>
              </a:ext>
            </a:extLst>
          </p:cNvPr>
          <p:cNvSpPr txBox="1">
            <a:spLocks/>
          </p:cNvSpPr>
          <p:nvPr/>
        </p:nvSpPr>
        <p:spPr>
          <a:xfrm>
            <a:off x="329184" y="411480"/>
            <a:ext cx="521208" cy="31089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mtClean="0"/>
              <a:pPr/>
              <a:t>11</a:t>
            </a:fld>
            <a:endParaRPr lang="en-US" dirty="0"/>
          </a:p>
        </p:txBody>
      </p:sp>
      <p:pic>
        <p:nvPicPr>
          <p:cNvPr id="9" name="Picture 8" descr="A picture containing text, screenshot, software, font&#10;&#10;Description automatically generated">
            <a:extLst>
              <a:ext uri="{FF2B5EF4-FFF2-40B4-BE49-F238E27FC236}">
                <a16:creationId xmlns:a16="http://schemas.microsoft.com/office/drawing/2014/main" id="{C6DD8B08-5C61-494B-F4A6-122DAD4884E9}"/>
              </a:ext>
            </a:extLst>
          </p:cNvPr>
          <p:cNvPicPr>
            <a:picLocks noChangeAspect="1"/>
          </p:cNvPicPr>
          <p:nvPr/>
        </p:nvPicPr>
        <p:blipFill>
          <a:blip r:embed="rId2"/>
          <a:stretch>
            <a:fillRect/>
          </a:stretch>
        </p:blipFill>
        <p:spPr>
          <a:xfrm>
            <a:off x="1686561" y="1277862"/>
            <a:ext cx="9298370" cy="4951866"/>
          </a:xfrm>
          <a:prstGeom prst="rect">
            <a:avLst/>
          </a:prstGeom>
        </p:spPr>
      </p:pic>
      <p:sp>
        <p:nvSpPr>
          <p:cNvPr id="10" name="Title 10">
            <a:extLst>
              <a:ext uri="{FF2B5EF4-FFF2-40B4-BE49-F238E27FC236}">
                <a16:creationId xmlns:a16="http://schemas.microsoft.com/office/drawing/2014/main" id="{C963E08E-DC01-1E45-6FFB-10CD38D9CB0F}"/>
              </a:ext>
            </a:extLst>
          </p:cNvPr>
          <p:cNvSpPr txBox="1">
            <a:spLocks/>
          </p:cNvSpPr>
          <p:nvPr/>
        </p:nvSpPr>
        <p:spPr>
          <a:xfrm>
            <a:off x="850392" y="653244"/>
            <a:ext cx="10881360" cy="54500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4800" b="1" kern="1200" cap="all" spc="600" baseline="0">
                <a:solidFill>
                  <a:schemeClr val="bg1"/>
                </a:solidFill>
                <a:latin typeface="+mj-lt"/>
                <a:ea typeface="+mj-ea"/>
                <a:cs typeface="+mj-cs"/>
              </a:defRPr>
            </a:lvl1pPr>
          </a:lstStyle>
          <a:p>
            <a:r>
              <a:rPr lang="en-US" sz="4000" dirty="0"/>
              <a:t>Microsoft Fabric Workloads</a:t>
            </a:r>
          </a:p>
        </p:txBody>
      </p:sp>
    </p:spTree>
    <p:extLst>
      <p:ext uri="{BB962C8B-B14F-4D97-AF65-F5344CB8AC3E}">
        <p14:creationId xmlns:p14="http://schemas.microsoft.com/office/powerpoint/2010/main" val="548476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3">
            <a:extLst>
              <a:ext uri="{FF2B5EF4-FFF2-40B4-BE49-F238E27FC236}">
                <a16:creationId xmlns:a16="http://schemas.microsoft.com/office/drawing/2014/main" id="{4B5C7A47-2EC9-FEDA-BE4B-F28FCFBA2644}"/>
              </a:ext>
            </a:extLst>
          </p:cNvPr>
          <p:cNvSpPr txBox="1">
            <a:spLocks/>
          </p:cNvSpPr>
          <p:nvPr/>
        </p:nvSpPr>
        <p:spPr>
          <a:xfrm>
            <a:off x="582614" y="620490"/>
            <a:ext cx="11026774" cy="553998"/>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solidFill>
                  <a:schemeClr val="bg1"/>
                </a:solidFill>
                <a:effectLst/>
                <a:uLnTx/>
                <a:uFillTx/>
                <a:latin typeface="Segoe UI Semibold"/>
                <a:ea typeface="+mn-ea"/>
                <a:cs typeface="Segoe UI" pitchFamily="34" charset="0"/>
              </a:rPr>
              <a:t>OneLake for all Data</a:t>
            </a:r>
          </a:p>
        </p:txBody>
      </p:sp>
      <p:sp>
        <p:nvSpPr>
          <p:cNvPr id="5" name="Text Placeholder 21">
            <a:extLst>
              <a:ext uri="{FF2B5EF4-FFF2-40B4-BE49-F238E27FC236}">
                <a16:creationId xmlns:a16="http://schemas.microsoft.com/office/drawing/2014/main" id="{8DB0223E-D87A-49CC-DDAC-ECBD708393FE}"/>
              </a:ext>
            </a:extLst>
          </p:cNvPr>
          <p:cNvSpPr txBox="1">
            <a:spLocks/>
          </p:cNvSpPr>
          <p:nvPr/>
        </p:nvSpPr>
        <p:spPr>
          <a:xfrm>
            <a:off x="582614" y="1209211"/>
            <a:ext cx="11026772" cy="307777"/>
          </a:xfrm>
          <a:prstGeom prst="rect">
            <a:avLst/>
          </a:prstGeom>
        </p:spPr>
        <p:txBody>
          <a:bodyPr vert="horz" wrap="square" lIns="0" tIns="0" rIns="0" bIns="0" rtlCol="0">
            <a:sp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2286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572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61988"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4pPr>
            <a:lvl5pPr marL="855663"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dirty="0">
                <a:ln>
                  <a:noFill/>
                </a:ln>
                <a:solidFill>
                  <a:schemeClr val="accent6"/>
                </a:solidFill>
                <a:effectLst/>
                <a:uLnTx/>
                <a:uFillTx/>
                <a:latin typeface="Segoe UI"/>
                <a:ea typeface="+mn-ea"/>
                <a:cs typeface="Segoe UI" panose="020B0502040204020203" pitchFamily="34" charset="0"/>
              </a:rPr>
              <a:t>“The OneDrive for Data”</a:t>
            </a:r>
          </a:p>
        </p:txBody>
      </p:sp>
      <p:sp>
        <p:nvSpPr>
          <p:cNvPr id="6" name="Rounded Rectangle 48">
            <a:extLst>
              <a:ext uri="{FF2B5EF4-FFF2-40B4-BE49-F238E27FC236}">
                <a16:creationId xmlns:a16="http://schemas.microsoft.com/office/drawing/2014/main" id="{0541E1DD-FE64-8331-39F6-198AA03965FC}"/>
              </a:ext>
            </a:extLst>
          </p:cNvPr>
          <p:cNvSpPr/>
          <p:nvPr/>
        </p:nvSpPr>
        <p:spPr bwMode="auto">
          <a:xfrm>
            <a:off x="582614" y="1881607"/>
            <a:ext cx="6702754" cy="4184564"/>
          </a:xfrm>
          <a:prstGeom prst="roundRect">
            <a:avLst>
              <a:gd name="adj" fmla="val 3641"/>
            </a:avLst>
          </a:prstGeom>
          <a:solidFill>
            <a:srgbClr val="FFFFFF"/>
          </a:solidFill>
          <a:ln w="9525" cap="flat" cmpd="sng" algn="ctr">
            <a:noFill/>
            <a:prstDash val="solid"/>
            <a:headEnd type="none" w="med" len="med"/>
            <a:tailEnd type="none" w="med" len="med"/>
          </a:ln>
          <a:effectLst>
            <a:outerShdw blurRad="288696" dist="38100" dir="2700000" algn="tl" rotWithShape="0">
              <a:prstClr val="black">
                <a:alpha val="19774"/>
              </a:prstClr>
            </a:outerShdw>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dirty="0">
              <a:ln>
                <a:noFill/>
              </a:ln>
              <a:gradFill>
                <a:gsLst>
                  <a:gs pos="0">
                    <a:srgbClr val="FFFFFF"/>
                  </a:gs>
                  <a:gs pos="100000">
                    <a:srgbClr val="FFFFFF"/>
                  </a:gs>
                </a:gsLst>
                <a:lin ang="5400000" scaled="0"/>
              </a:gradFill>
              <a:effectLst/>
              <a:uLnTx/>
              <a:uFillTx/>
              <a:cs typeface="Segoe UI" pitchFamily="34" charset="0"/>
            </a:endParaRPr>
          </a:p>
        </p:txBody>
      </p:sp>
      <p:sp>
        <p:nvSpPr>
          <p:cNvPr id="7" name="Rounded Rectangle 45">
            <a:extLst>
              <a:ext uri="{FF2B5EF4-FFF2-40B4-BE49-F238E27FC236}">
                <a16:creationId xmlns:a16="http://schemas.microsoft.com/office/drawing/2014/main" id="{DEC0B485-094E-0B87-F6F4-05067C0F5868}"/>
              </a:ext>
            </a:extLst>
          </p:cNvPr>
          <p:cNvSpPr/>
          <p:nvPr/>
        </p:nvSpPr>
        <p:spPr>
          <a:xfrm>
            <a:off x="780442" y="2572340"/>
            <a:ext cx="6307098" cy="3219083"/>
          </a:xfrm>
          <a:prstGeom prst="roundRect">
            <a:avLst>
              <a:gd name="adj" fmla="val 3289"/>
            </a:avLst>
          </a:prstGeom>
          <a:gradFill flip="none" rotWithShape="1">
            <a:gsLst>
              <a:gs pos="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ndParaRPr>
          </a:p>
        </p:txBody>
      </p:sp>
      <p:sp>
        <p:nvSpPr>
          <p:cNvPr id="8" name="TextBox 7">
            <a:extLst>
              <a:ext uri="{FF2B5EF4-FFF2-40B4-BE49-F238E27FC236}">
                <a16:creationId xmlns:a16="http://schemas.microsoft.com/office/drawing/2014/main" id="{C430B219-1F23-4F4D-F39E-4A7AB0788664}"/>
              </a:ext>
            </a:extLst>
          </p:cNvPr>
          <p:cNvSpPr txBox="1"/>
          <p:nvPr/>
        </p:nvSpPr>
        <p:spPr>
          <a:xfrm>
            <a:off x="1776380" y="5284259"/>
            <a:ext cx="4315223" cy="307777"/>
          </a:xfrm>
          <a:prstGeom prst="rect">
            <a:avLst/>
          </a:prstGeom>
          <a:noFill/>
        </p:spPr>
        <p:txBody>
          <a:bodyPr wrap="square" lIns="0" tIns="0" rIns="0" bIns="0" rtlCol="0">
            <a:spAutoFit/>
          </a:bodyPr>
          <a:lstStyle/>
          <a:p>
            <a:pPr algn="ctr">
              <a:defRPr/>
            </a:pPr>
            <a:r>
              <a:rPr lang="en-US" sz="2000">
                <a:solidFill>
                  <a:srgbClr val="FFFFFF"/>
                </a:solidFill>
                <a:latin typeface="Segoe UI Semibold"/>
                <a:cs typeface="Segoe UI" panose="020B0502040204020203" pitchFamily="34" charset="0"/>
              </a:rPr>
              <a:t>Intelligent data fabric</a:t>
            </a:r>
          </a:p>
        </p:txBody>
      </p:sp>
      <p:sp>
        <p:nvSpPr>
          <p:cNvPr id="9" name="Rounded Rectangle 45">
            <a:extLst>
              <a:ext uri="{FF2B5EF4-FFF2-40B4-BE49-F238E27FC236}">
                <a16:creationId xmlns:a16="http://schemas.microsoft.com/office/drawing/2014/main" id="{0348E33D-E620-CA88-EF6F-CC029B9B19DC}"/>
              </a:ext>
            </a:extLst>
          </p:cNvPr>
          <p:cNvSpPr/>
          <p:nvPr/>
        </p:nvSpPr>
        <p:spPr>
          <a:xfrm>
            <a:off x="998538" y="3679056"/>
            <a:ext cx="5870907" cy="1475786"/>
          </a:xfrm>
          <a:prstGeom prst="roundRect">
            <a:avLst>
              <a:gd name="adj" fmla="val 2747"/>
            </a:avLst>
          </a:prstGeom>
          <a:gradFill flip="none" rotWithShape="1">
            <a:gsLst>
              <a:gs pos="100000">
                <a:srgbClr val="4FD4FF"/>
              </a:gs>
              <a:gs pos="0">
                <a:srgbClr val="0078D4"/>
              </a:gs>
              <a:gs pos="60000">
                <a:srgbClr val="0078D4">
                  <a:lumMod val="60000"/>
                  <a:lumOff val="40000"/>
                </a:srgbClr>
              </a:gs>
            </a:gsLst>
            <a:lin ang="2700000" scaled="1"/>
            <a:tileRect/>
          </a:gradFill>
          <a:ln>
            <a:noFill/>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FFFFFF"/>
                </a:solidFill>
                <a:effectLst/>
                <a:uLnTx/>
                <a:uFillTx/>
                <a:latin typeface="Segoe UI Semibold"/>
                <a:ea typeface="+mn-ea"/>
                <a:cs typeface="Segoe UI" panose="020B0502040204020203" pitchFamily="34" charset="0"/>
              </a:rPr>
              <a:t>OneLake Storage</a:t>
            </a:r>
          </a:p>
        </p:txBody>
      </p:sp>
      <p:cxnSp>
        <p:nvCxnSpPr>
          <p:cNvPr id="10" name="Straight Connector 9">
            <a:extLst>
              <a:ext uri="{FF2B5EF4-FFF2-40B4-BE49-F238E27FC236}">
                <a16:creationId xmlns:a16="http://schemas.microsoft.com/office/drawing/2014/main" id="{184ADF01-78A1-5011-26AD-BE3C5E759EC6}"/>
              </a:ext>
            </a:extLst>
          </p:cNvPr>
          <p:cNvCxnSpPr>
            <a:cxnSpLocks/>
          </p:cNvCxnSpPr>
          <p:nvPr/>
        </p:nvCxnSpPr>
        <p:spPr>
          <a:xfrm>
            <a:off x="1360561" y="2988323"/>
            <a:ext cx="0" cy="695666"/>
          </a:xfrm>
          <a:prstGeom prst="line">
            <a:avLst/>
          </a:prstGeom>
          <a:noFill/>
          <a:ln w="6350" cap="flat" cmpd="sng" algn="ctr">
            <a:solidFill>
              <a:srgbClr val="FFFFFF"/>
            </a:solidFill>
            <a:prstDash val="solid"/>
            <a:headEnd type="none" w="med" len="med"/>
            <a:tailEnd type="triangle" w="med" len="med"/>
          </a:ln>
          <a:effectLst/>
        </p:spPr>
      </p:cxnSp>
      <p:grpSp>
        <p:nvGrpSpPr>
          <p:cNvPr id="11" name="Group 10">
            <a:extLst>
              <a:ext uri="{FF2B5EF4-FFF2-40B4-BE49-F238E27FC236}">
                <a16:creationId xmlns:a16="http://schemas.microsoft.com/office/drawing/2014/main" id="{1B90BD04-2FE7-00BF-1465-EC41AD2DCB8B}"/>
              </a:ext>
            </a:extLst>
          </p:cNvPr>
          <p:cNvGrpSpPr/>
          <p:nvPr/>
        </p:nvGrpSpPr>
        <p:grpSpPr>
          <a:xfrm>
            <a:off x="7446599" y="2332414"/>
            <a:ext cx="4270586" cy="3129062"/>
            <a:chOff x="7446599" y="2332414"/>
            <a:chExt cx="4270586" cy="3129062"/>
          </a:xfrm>
        </p:grpSpPr>
        <p:sp>
          <p:nvSpPr>
            <p:cNvPr id="12" name="TextBox 11">
              <a:extLst>
                <a:ext uri="{FF2B5EF4-FFF2-40B4-BE49-F238E27FC236}">
                  <a16:creationId xmlns:a16="http://schemas.microsoft.com/office/drawing/2014/main" id="{8EAF1186-0592-5798-F6AB-A64F55869F76}"/>
                </a:ext>
              </a:extLst>
            </p:cNvPr>
            <p:cNvSpPr txBox="1"/>
            <p:nvPr/>
          </p:nvSpPr>
          <p:spPr>
            <a:xfrm>
              <a:off x="7446599" y="2332414"/>
              <a:ext cx="4270586" cy="3129062"/>
            </a:xfrm>
            <a:prstGeom prst="rect">
              <a:avLst/>
            </a:prstGeom>
            <a:noFill/>
          </p:spPr>
          <p:txBody>
            <a:bodyPr wrap="square" rtlCol="0">
              <a:spAutoFit/>
            </a:bodyPr>
            <a:lstStyle>
              <a:defPPr>
                <a:defRPr lang="en-US"/>
              </a:defPPr>
              <a:lvl1pPr marL="342900" indent="-342900">
                <a:buFont typeface="Arial" panose="020B0604020202020204" pitchFamily="34" charset="0"/>
                <a:buChar char="•"/>
                <a:defRPr sz="1600">
                  <a:latin typeface="Segoe UI" panose="020B0502040204020203" pitchFamily="34" charset="0"/>
                  <a:cs typeface="Segoe UI" panose="020B0502040204020203" pitchFamily="34" charset="0"/>
                </a:defRPr>
              </a:lvl1pPr>
            </a:lstStyle>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6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A single SaaS lake for the whole organization</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6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Provisioned automatically with the tenant</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6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All workloads automatically store their data in the OneLake workspace folders</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6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All the data is organized in an intuitive hierarchical namespace</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6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The data in OneLake is automatically indexed for discovery, MIP labels, lineage, PII scans, sharing, governance and compliance</a:t>
              </a:r>
            </a:p>
          </p:txBody>
        </p:sp>
        <p:cxnSp>
          <p:nvCxnSpPr>
            <p:cNvPr id="13" name="Straight Connector 12">
              <a:extLst>
                <a:ext uri="{FF2B5EF4-FFF2-40B4-BE49-F238E27FC236}">
                  <a16:creationId xmlns:a16="http://schemas.microsoft.com/office/drawing/2014/main" id="{A1B71AEB-E6CF-8ABF-D44F-6097E58253BA}"/>
                </a:ext>
              </a:extLst>
            </p:cNvPr>
            <p:cNvCxnSpPr>
              <a:cxnSpLocks/>
            </p:cNvCxnSpPr>
            <p:nvPr/>
          </p:nvCxnSpPr>
          <p:spPr>
            <a:xfrm>
              <a:off x="7492808" y="2764511"/>
              <a:ext cx="4116577" cy="0"/>
            </a:xfrm>
            <a:prstGeom prst="line">
              <a:avLst/>
            </a:prstGeom>
            <a:noFill/>
            <a:ln w="9525" cap="flat" cmpd="sng" algn="ctr">
              <a:solidFill>
                <a:srgbClr val="FFFFFF">
                  <a:lumMod val="85000"/>
                </a:srgbClr>
              </a:solidFill>
              <a:prstDash val="solid"/>
              <a:headEnd type="none" w="lg" len="med"/>
              <a:tailEnd type="none" w="lg" len="med"/>
            </a:ln>
            <a:effectLst/>
          </p:spPr>
        </p:cxnSp>
        <p:cxnSp>
          <p:nvCxnSpPr>
            <p:cNvPr id="14" name="Straight Connector 13">
              <a:extLst>
                <a:ext uri="{FF2B5EF4-FFF2-40B4-BE49-F238E27FC236}">
                  <a16:creationId xmlns:a16="http://schemas.microsoft.com/office/drawing/2014/main" id="{60EF75D7-7EC7-10D0-1593-D20DDA2E196B}"/>
                </a:ext>
              </a:extLst>
            </p:cNvPr>
            <p:cNvCxnSpPr>
              <a:cxnSpLocks/>
            </p:cNvCxnSpPr>
            <p:nvPr/>
          </p:nvCxnSpPr>
          <p:spPr>
            <a:xfrm>
              <a:off x="7492808" y="3184920"/>
              <a:ext cx="4116577" cy="0"/>
            </a:xfrm>
            <a:prstGeom prst="line">
              <a:avLst/>
            </a:prstGeom>
            <a:noFill/>
            <a:ln w="9525" cap="flat" cmpd="sng" algn="ctr">
              <a:solidFill>
                <a:srgbClr val="FFFFFF">
                  <a:lumMod val="85000"/>
                </a:srgbClr>
              </a:solidFill>
              <a:prstDash val="solid"/>
              <a:headEnd type="none" w="lg" len="med"/>
              <a:tailEnd type="none" w="lg" len="med"/>
            </a:ln>
            <a:effectLst/>
          </p:spPr>
        </p:cxnSp>
        <p:cxnSp>
          <p:nvCxnSpPr>
            <p:cNvPr id="15" name="Straight Connector 14">
              <a:extLst>
                <a:ext uri="{FF2B5EF4-FFF2-40B4-BE49-F238E27FC236}">
                  <a16:creationId xmlns:a16="http://schemas.microsoft.com/office/drawing/2014/main" id="{4CAE4F42-1B89-C01C-FEB1-56BA8AED1265}"/>
                </a:ext>
              </a:extLst>
            </p:cNvPr>
            <p:cNvCxnSpPr>
              <a:cxnSpLocks/>
            </p:cNvCxnSpPr>
            <p:nvPr/>
          </p:nvCxnSpPr>
          <p:spPr>
            <a:xfrm>
              <a:off x="7492808" y="4545941"/>
              <a:ext cx="4116577" cy="0"/>
            </a:xfrm>
            <a:prstGeom prst="line">
              <a:avLst/>
            </a:prstGeom>
            <a:noFill/>
            <a:ln w="9525" cap="flat" cmpd="sng" algn="ctr">
              <a:solidFill>
                <a:srgbClr val="FFFFFF">
                  <a:lumMod val="85000"/>
                </a:srgbClr>
              </a:solidFill>
              <a:prstDash val="solid"/>
              <a:headEnd type="none" w="lg" len="med"/>
              <a:tailEnd type="none" w="lg" len="med"/>
            </a:ln>
            <a:effectLst/>
          </p:spPr>
        </p:cxnSp>
        <p:cxnSp>
          <p:nvCxnSpPr>
            <p:cNvPr id="16" name="Straight Connector 15">
              <a:extLst>
                <a:ext uri="{FF2B5EF4-FFF2-40B4-BE49-F238E27FC236}">
                  <a16:creationId xmlns:a16="http://schemas.microsoft.com/office/drawing/2014/main" id="{543C5883-7353-F841-1E09-AAF4A633F61F}"/>
                </a:ext>
              </a:extLst>
            </p:cNvPr>
            <p:cNvCxnSpPr>
              <a:cxnSpLocks/>
            </p:cNvCxnSpPr>
            <p:nvPr/>
          </p:nvCxnSpPr>
          <p:spPr>
            <a:xfrm>
              <a:off x="7492808" y="3882857"/>
              <a:ext cx="4116577" cy="0"/>
            </a:xfrm>
            <a:prstGeom prst="line">
              <a:avLst/>
            </a:prstGeom>
            <a:noFill/>
            <a:ln w="9525" cap="flat" cmpd="sng" algn="ctr">
              <a:solidFill>
                <a:srgbClr val="FFFFFF">
                  <a:lumMod val="85000"/>
                </a:srgbClr>
              </a:solidFill>
              <a:prstDash val="solid"/>
              <a:headEnd type="none" w="lg" len="med"/>
              <a:tailEnd type="none" w="lg" len="med"/>
            </a:ln>
            <a:effectLst/>
          </p:spPr>
        </p:cxnSp>
      </p:grpSp>
      <p:cxnSp>
        <p:nvCxnSpPr>
          <p:cNvPr id="17" name="Straight Connector 16">
            <a:extLst>
              <a:ext uri="{FF2B5EF4-FFF2-40B4-BE49-F238E27FC236}">
                <a16:creationId xmlns:a16="http://schemas.microsoft.com/office/drawing/2014/main" id="{32A49267-442B-D991-C5BA-D93270CDC511}"/>
              </a:ext>
            </a:extLst>
          </p:cNvPr>
          <p:cNvCxnSpPr>
            <a:cxnSpLocks/>
          </p:cNvCxnSpPr>
          <p:nvPr/>
        </p:nvCxnSpPr>
        <p:spPr>
          <a:xfrm>
            <a:off x="2389933" y="2988323"/>
            <a:ext cx="0" cy="695666"/>
          </a:xfrm>
          <a:prstGeom prst="line">
            <a:avLst/>
          </a:prstGeom>
          <a:noFill/>
          <a:ln w="6350" cap="flat" cmpd="sng" algn="ctr">
            <a:solidFill>
              <a:srgbClr val="FFFFFF"/>
            </a:solidFill>
            <a:prstDash val="solid"/>
            <a:headEnd type="none" w="med" len="med"/>
            <a:tailEnd type="triangle" w="med" len="med"/>
          </a:ln>
          <a:effectLst/>
        </p:spPr>
      </p:cxnSp>
      <p:cxnSp>
        <p:nvCxnSpPr>
          <p:cNvPr id="18" name="Straight Connector 17">
            <a:extLst>
              <a:ext uri="{FF2B5EF4-FFF2-40B4-BE49-F238E27FC236}">
                <a16:creationId xmlns:a16="http://schemas.microsoft.com/office/drawing/2014/main" id="{F62FDF07-B3D9-9AC6-FC89-997BDF564C96}"/>
              </a:ext>
            </a:extLst>
          </p:cNvPr>
          <p:cNvCxnSpPr>
            <a:cxnSpLocks/>
          </p:cNvCxnSpPr>
          <p:nvPr/>
        </p:nvCxnSpPr>
        <p:spPr>
          <a:xfrm>
            <a:off x="3419305" y="2988323"/>
            <a:ext cx="0" cy="695666"/>
          </a:xfrm>
          <a:prstGeom prst="line">
            <a:avLst/>
          </a:prstGeom>
          <a:noFill/>
          <a:ln w="6350" cap="flat" cmpd="sng" algn="ctr">
            <a:solidFill>
              <a:srgbClr val="FFFFFF"/>
            </a:solidFill>
            <a:prstDash val="solid"/>
            <a:headEnd type="none" w="med" len="med"/>
            <a:tailEnd type="triangle" w="med" len="med"/>
          </a:ln>
          <a:effectLst/>
        </p:spPr>
      </p:cxnSp>
      <p:cxnSp>
        <p:nvCxnSpPr>
          <p:cNvPr id="19" name="Straight Connector 18">
            <a:extLst>
              <a:ext uri="{FF2B5EF4-FFF2-40B4-BE49-F238E27FC236}">
                <a16:creationId xmlns:a16="http://schemas.microsoft.com/office/drawing/2014/main" id="{308D185C-4465-E07C-CB7C-2118C71F981B}"/>
              </a:ext>
            </a:extLst>
          </p:cNvPr>
          <p:cNvCxnSpPr>
            <a:cxnSpLocks/>
          </p:cNvCxnSpPr>
          <p:nvPr/>
        </p:nvCxnSpPr>
        <p:spPr>
          <a:xfrm>
            <a:off x="4448677" y="2988323"/>
            <a:ext cx="0" cy="695666"/>
          </a:xfrm>
          <a:prstGeom prst="line">
            <a:avLst/>
          </a:prstGeom>
          <a:noFill/>
          <a:ln w="6350" cap="flat" cmpd="sng" algn="ctr">
            <a:solidFill>
              <a:srgbClr val="FFFFFF"/>
            </a:solidFill>
            <a:prstDash val="solid"/>
            <a:headEnd type="none" w="med" len="med"/>
            <a:tailEnd type="triangle" w="med" len="med"/>
          </a:ln>
          <a:effectLst/>
        </p:spPr>
      </p:cxnSp>
      <p:cxnSp>
        <p:nvCxnSpPr>
          <p:cNvPr id="20" name="Straight Connector 19">
            <a:extLst>
              <a:ext uri="{FF2B5EF4-FFF2-40B4-BE49-F238E27FC236}">
                <a16:creationId xmlns:a16="http://schemas.microsoft.com/office/drawing/2014/main" id="{31A493A0-D3A5-41D6-6F99-AF21972D708C}"/>
              </a:ext>
            </a:extLst>
          </p:cNvPr>
          <p:cNvCxnSpPr>
            <a:cxnSpLocks/>
          </p:cNvCxnSpPr>
          <p:nvPr/>
        </p:nvCxnSpPr>
        <p:spPr>
          <a:xfrm>
            <a:off x="5478048" y="2988323"/>
            <a:ext cx="0" cy="695666"/>
          </a:xfrm>
          <a:prstGeom prst="line">
            <a:avLst/>
          </a:prstGeom>
          <a:noFill/>
          <a:ln w="6350" cap="flat" cmpd="sng" algn="ctr">
            <a:solidFill>
              <a:srgbClr val="FFFFFF"/>
            </a:solidFill>
            <a:prstDash val="solid"/>
            <a:headEnd type="none" w="med" len="med"/>
            <a:tailEnd type="triangle" w="med" len="med"/>
          </a:ln>
          <a:effectLst/>
        </p:spPr>
      </p:cxnSp>
      <p:cxnSp>
        <p:nvCxnSpPr>
          <p:cNvPr id="21" name="Straight Connector 20">
            <a:extLst>
              <a:ext uri="{FF2B5EF4-FFF2-40B4-BE49-F238E27FC236}">
                <a16:creationId xmlns:a16="http://schemas.microsoft.com/office/drawing/2014/main" id="{54081A19-DB24-8EB8-71D6-59D485A5DEE0}"/>
              </a:ext>
            </a:extLst>
          </p:cNvPr>
          <p:cNvCxnSpPr>
            <a:cxnSpLocks/>
          </p:cNvCxnSpPr>
          <p:nvPr/>
        </p:nvCxnSpPr>
        <p:spPr>
          <a:xfrm>
            <a:off x="6507420" y="2988323"/>
            <a:ext cx="0" cy="695666"/>
          </a:xfrm>
          <a:prstGeom prst="line">
            <a:avLst/>
          </a:prstGeom>
          <a:noFill/>
          <a:ln w="6350" cap="flat" cmpd="sng" algn="ctr">
            <a:solidFill>
              <a:srgbClr val="FFFFFF"/>
            </a:solidFill>
            <a:prstDash val="solid"/>
            <a:headEnd type="none" w="med" len="med"/>
            <a:tailEnd type="triangle" w="med" len="med"/>
          </a:ln>
          <a:effectLst/>
        </p:spPr>
      </p:cxnSp>
      <p:sp>
        <p:nvSpPr>
          <p:cNvPr id="22" name="Rounded Rectangle 17">
            <a:extLst>
              <a:ext uri="{FF2B5EF4-FFF2-40B4-BE49-F238E27FC236}">
                <a16:creationId xmlns:a16="http://schemas.microsoft.com/office/drawing/2014/main" id="{7579A40B-E25E-E431-D387-67EE1BCA5189}"/>
              </a:ext>
            </a:extLst>
          </p:cNvPr>
          <p:cNvSpPr/>
          <p:nvPr/>
        </p:nvSpPr>
        <p:spPr>
          <a:xfrm>
            <a:off x="1917996"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Engineering</a:t>
            </a:r>
          </a:p>
        </p:txBody>
      </p:sp>
      <p:sp>
        <p:nvSpPr>
          <p:cNvPr id="23" name="Rounded Rectangle 22">
            <a:extLst>
              <a:ext uri="{FF2B5EF4-FFF2-40B4-BE49-F238E27FC236}">
                <a16:creationId xmlns:a16="http://schemas.microsoft.com/office/drawing/2014/main" id="{4F4E4D4E-1E83-FC10-9520-70985E58D14D}"/>
              </a:ext>
            </a:extLst>
          </p:cNvPr>
          <p:cNvSpPr/>
          <p:nvPr/>
        </p:nvSpPr>
        <p:spPr>
          <a:xfrm>
            <a:off x="6035730"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Business</a:t>
            </a:r>
            <a:br>
              <a:rPr kumimoji="0" lang="en-US" sz="1100" b="0" i="0" u="none" strike="noStrike" kern="0" cap="none" spc="0" normalizeH="0" baseline="0" noProof="0">
                <a:ln>
                  <a:noFill/>
                </a:ln>
                <a:solidFill>
                  <a:srgbClr val="FFFFFF"/>
                </a:solidFill>
                <a:effectLst/>
                <a:uLnTx/>
                <a:uFillTx/>
                <a:latin typeface="Segoe UI Semibold"/>
              </a:rPr>
            </a:br>
            <a:r>
              <a:rPr kumimoji="0" lang="en-US" sz="1100" b="0" i="0" u="none" strike="noStrike" kern="0" cap="none" spc="0" normalizeH="0" baseline="0" noProof="0">
                <a:ln>
                  <a:noFill/>
                </a:ln>
                <a:solidFill>
                  <a:srgbClr val="FFFFFF"/>
                </a:solidFill>
                <a:effectLst/>
                <a:uLnTx/>
                <a:uFillTx/>
                <a:latin typeface="Segoe UI Semibold"/>
              </a:rPr>
              <a:t>Intelligence</a:t>
            </a:r>
          </a:p>
        </p:txBody>
      </p:sp>
      <p:sp>
        <p:nvSpPr>
          <p:cNvPr id="24" name="Rounded Rectangle 13">
            <a:extLst>
              <a:ext uri="{FF2B5EF4-FFF2-40B4-BE49-F238E27FC236}">
                <a16:creationId xmlns:a16="http://schemas.microsoft.com/office/drawing/2014/main" id="{9A80240B-E373-B524-CDBD-DEAC5D5E81F7}"/>
              </a:ext>
            </a:extLst>
          </p:cNvPr>
          <p:cNvSpPr/>
          <p:nvPr/>
        </p:nvSpPr>
        <p:spPr>
          <a:xfrm>
            <a:off x="888624"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Warehousing</a:t>
            </a:r>
          </a:p>
        </p:txBody>
      </p:sp>
      <p:sp>
        <p:nvSpPr>
          <p:cNvPr id="25" name="Rounded Rectangle 15">
            <a:extLst>
              <a:ext uri="{FF2B5EF4-FFF2-40B4-BE49-F238E27FC236}">
                <a16:creationId xmlns:a16="http://schemas.microsoft.com/office/drawing/2014/main" id="{23918442-1CD7-EC23-A233-0F5ECD0648D1}"/>
              </a:ext>
            </a:extLst>
          </p:cNvPr>
          <p:cNvSpPr/>
          <p:nvPr/>
        </p:nvSpPr>
        <p:spPr>
          <a:xfrm>
            <a:off x="2947368"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a:t>
            </a:r>
            <a:br>
              <a:rPr kumimoji="0" lang="en-US" sz="1100" b="0" i="0" u="none" strike="noStrike" kern="0" cap="none" spc="0" normalizeH="0" baseline="0" noProof="0">
                <a:ln>
                  <a:noFill/>
                </a:ln>
                <a:solidFill>
                  <a:srgbClr val="FFFFFF"/>
                </a:solidFill>
                <a:effectLst/>
                <a:uLnTx/>
                <a:uFillTx/>
                <a:latin typeface="Segoe UI Semibold"/>
              </a:rPr>
            </a:br>
            <a:r>
              <a:rPr kumimoji="0" lang="en-US" sz="1100" b="0" i="0" u="none" strike="noStrike" kern="0" cap="none" spc="0" normalizeH="0" baseline="0" noProof="0">
                <a:ln>
                  <a:noFill/>
                </a:ln>
                <a:solidFill>
                  <a:srgbClr val="FFFFFF"/>
                </a:solidFill>
                <a:effectLst/>
                <a:uLnTx/>
                <a:uFillTx/>
                <a:latin typeface="Segoe UI Semibold"/>
              </a:rPr>
              <a:t>Integration</a:t>
            </a:r>
          </a:p>
        </p:txBody>
      </p:sp>
      <p:sp>
        <p:nvSpPr>
          <p:cNvPr id="26" name="Rounded Rectangle 16">
            <a:extLst>
              <a:ext uri="{FF2B5EF4-FFF2-40B4-BE49-F238E27FC236}">
                <a16:creationId xmlns:a16="http://schemas.microsoft.com/office/drawing/2014/main" id="{58A171F7-092A-E5EB-E126-2B2DCC075F43}"/>
              </a:ext>
            </a:extLst>
          </p:cNvPr>
          <p:cNvSpPr/>
          <p:nvPr/>
        </p:nvSpPr>
        <p:spPr>
          <a:xfrm>
            <a:off x="3976740"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Science</a:t>
            </a:r>
          </a:p>
        </p:txBody>
      </p:sp>
      <p:sp>
        <p:nvSpPr>
          <p:cNvPr id="27" name="Rounded Rectangle 20">
            <a:extLst>
              <a:ext uri="{FF2B5EF4-FFF2-40B4-BE49-F238E27FC236}">
                <a16:creationId xmlns:a16="http://schemas.microsoft.com/office/drawing/2014/main" id="{4A7D38F4-FA4F-4D54-208B-7B66DFA55B85}"/>
              </a:ext>
            </a:extLst>
          </p:cNvPr>
          <p:cNvSpPr/>
          <p:nvPr/>
        </p:nvSpPr>
        <p:spPr>
          <a:xfrm>
            <a:off x="5006112"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Real</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Time</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Analytics</a:t>
            </a:r>
          </a:p>
        </p:txBody>
      </p:sp>
      <p:pic>
        <p:nvPicPr>
          <p:cNvPr id="29" name="Picture 28" descr="A blue logo with a black background&#10;&#10;Description automatically generated">
            <a:extLst>
              <a:ext uri="{FF2B5EF4-FFF2-40B4-BE49-F238E27FC236}">
                <a16:creationId xmlns:a16="http://schemas.microsoft.com/office/drawing/2014/main" id="{F1520F71-94FB-6288-2E64-4CAD170A1815}"/>
              </a:ext>
            </a:extLst>
          </p:cNvPr>
          <p:cNvPicPr>
            <a:picLocks noChangeAspect="1"/>
          </p:cNvPicPr>
          <p:nvPr/>
        </p:nvPicPr>
        <p:blipFill>
          <a:blip r:embed="rId2"/>
          <a:stretch>
            <a:fillRect/>
          </a:stretch>
        </p:blipFill>
        <p:spPr>
          <a:xfrm>
            <a:off x="10361854" y="477924"/>
            <a:ext cx="1037038" cy="1039064"/>
          </a:xfrm>
          <a:prstGeom prst="rect">
            <a:avLst/>
          </a:prstGeom>
        </p:spPr>
      </p:pic>
    </p:spTree>
    <p:extLst>
      <p:ext uri="{BB962C8B-B14F-4D97-AF65-F5344CB8AC3E}">
        <p14:creationId xmlns:p14="http://schemas.microsoft.com/office/powerpoint/2010/main" val="1849978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2">
            <a:extLst>
              <a:ext uri="{FF2B5EF4-FFF2-40B4-BE49-F238E27FC236}">
                <a16:creationId xmlns:a16="http://schemas.microsoft.com/office/drawing/2014/main" id="{ED9023AD-4410-3A0D-4621-B7C58EA240BB}"/>
              </a:ext>
            </a:extLst>
          </p:cNvPr>
          <p:cNvSpPr/>
          <p:nvPr/>
        </p:nvSpPr>
        <p:spPr bwMode="auto">
          <a:xfrm>
            <a:off x="582614" y="1881188"/>
            <a:ext cx="6702754" cy="4184564"/>
          </a:xfrm>
          <a:prstGeom prst="roundRect">
            <a:avLst>
              <a:gd name="adj" fmla="val 3641"/>
            </a:avLst>
          </a:prstGeom>
          <a:solidFill>
            <a:srgbClr val="FFFFFF"/>
          </a:solidFill>
          <a:ln w="9525" cap="flat" cmpd="sng" algn="ctr">
            <a:noFill/>
            <a:prstDash val="solid"/>
            <a:headEnd type="none" w="med" len="med"/>
            <a:tailEnd type="none" w="med" len="med"/>
          </a:ln>
          <a:effectLst>
            <a:outerShdw blurRad="288696" dist="38100" dir="2700000" algn="tl" rotWithShape="0">
              <a:prstClr val="black">
                <a:alpha val="19774"/>
              </a:prstClr>
            </a:outerShdw>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cs typeface="Segoe UI" pitchFamily="34" charset="0"/>
            </a:endParaRPr>
          </a:p>
        </p:txBody>
      </p:sp>
      <p:sp>
        <p:nvSpPr>
          <p:cNvPr id="5" name="Rounded Rectangle 45">
            <a:extLst>
              <a:ext uri="{FF2B5EF4-FFF2-40B4-BE49-F238E27FC236}">
                <a16:creationId xmlns:a16="http://schemas.microsoft.com/office/drawing/2014/main" id="{E887F053-A19B-FA75-35C1-9B79D4E4A972}"/>
              </a:ext>
            </a:extLst>
          </p:cNvPr>
          <p:cNvSpPr/>
          <p:nvPr/>
        </p:nvSpPr>
        <p:spPr>
          <a:xfrm>
            <a:off x="780442" y="2571921"/>
            <a:ext cx="6307098" cy="3219083"/>
          </a:xfrm>
          <a:prstGeom prst="roundRect">
            <a:avLst>
              <a:gd name="adj" fmla="val 3289"/>
            </a:avLst>
          </a:prstGeom>
          <a:gradFill flip="none" rotWithShape="1">
            <a:gsLst>
              <a:gs pos="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ndParaRPr>
          </a:p>
        </p:txBody>
      </p:sp>
      <p:sp>
        <p:nvSpPr>
          <p:cNvPr id="6" name="Rounded Rectangle 45">
            <a:extLst>
              <a:ext uri="{FF2B5EF4-FFF2-40B4-BE49-F238E27FC236}">
                <a16:creationId xmlns:a16="http://schemas.microsoft.com/office/drawing/2014/main" id="{4DC9EA29-DFBD-8C9E-2A81-7CEE42E25526}"/>
              </a:ext>
            </a:extLst>
          </p:cNvPr>
          <p:cNvSpPr/>
          <p:nvPr/>
        </p:nvSpPr>
        <p:spPr>
          <a:xfrm>
            <a:off x="998538" y="3075771"/>
            <a:ext cx="5870907" cy="831968"/>
          </a:xfrm>
          <a:prstGeom prst="roundRect">
            <a:avLst>
              <a:gd name="adj" fmla="val 5340"/>
            </a:avLst>
          </a:prstGeom>
          <a:gradFill flip="none" rotWithShape="1">
            <a:gsLst>
              <a:gs pos="100000">
                <a:srgbClr val="4FD4FF"/>
              </a:gs>
              <a:gs pos="0">
                <a:srgbClr val="0078D4"/>
              </a:gs>
              <a:gs pos="60000">
                <a:srgbClr val="0078D4">
                  <a:lumMod val="60000"/>
                  <a:lumOff val="40000"/>
                </a:srgbClr>
              </a:gs>
            </a:gsLst>
            <a:lin ang="2700000" scaled="1"/>
            <a:tileRect/>
          </a:gradFill>
          <a:ln>
            <a:noFill/>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FFFFFF"/>
                </a:solidFill>
                <a:effectLst/>
                <a:uLnTx/>
                <a:uFillTx/>
                <a:latin typeface="Segoe UI Semibold"/>
                <a:ea typeface="+mn-ea"/>
                <a:cs typeface="Segoe UI" panose="020B0502040204020203" pitchFamily="34" charset="0"/>
              </a:rPr>
              <a:t>Serverless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FFFFFF"/>
                </a:solidFill>
                <a:effectLst/>
                <a:uLnTx/>
                <a:uFillTx/>
                <a:latin typeface="Segoe UI Semibold"/>
                <a:ea typeface="+mn-ea"/>
                <a:cs typeface="Segoe UI" panose="020B0502040204020203" pitchFamily="34" charset="0"/>
              </a:rPr>
              <a:t>Compute</a:t>
            </a:r>
          </a:p>
        </p:txBody>
      </p:sp>
      <p:sp>
        <p:nvSpPr>
          <p:cNvPr id="7" name="Rounded Rectangle 45">
            <a:extLst>
              <a:ext uri="{FF2B5EF4-FFF2-40B4-BE49-F238E27FC236}">
                <a16:creationId xmlns:a16="http://schemas.microsoft.com/office/drawing/2014/main" id="{0AB4217E-B8FA-B219-FE91-C31383284C0A}"/>
              </a:ext>
            </a:extLst>
          </p:cNvPr>
          <p:cNvSpPr/>
          <p:nvPr/>
        </p:nvSpPr>
        <p:spPr>
          <a:xfrm>
            <a:off x="998538" y="3995606"/>
            <a:ext cx="5870907" cy="1568457"/>
          </a:xfrm>
          <a:prstGeom prst="roundRect">
            <a:avLst>
              <a:gd name="adj" fmla="val 3792"/>
            </a:avLst>
          </a:prstGeom>
          <a:gradFill flip="none" rotWithShape="1">
            <a:gsLst>
              <a:gs pos="100000">
                <a:srgbClr val="4FD4FF"/>
              </a:gs>
              <a:gs pos="0">
                <a:srgbClr val="0078D4"/>
              </a:gs>
              <a:gs pos="60000">
                <a:srgbClr val="0078D4">
                  <a:lumMod val="60000"/>
                  <a:lumOff val="40000"/>
                </a:srgbClr>
              </a:gs>
            </a:gsLst>
            <a:lin ang="2700000" scaled="1"/>
            <a:tileRect/>
          </a:gradFill>
          <a:ln>
            <a:noFill/>
          </a:ln>
          <a:effectLst/>
        </p:spPr>
        <p:txBody>
          <a:bodyPr rot="0" spcFirstLastPara="0" vertOverflow="overflow" horzOverflow="overflow" vert="horz" wrap="square" lIns="182880" tIns="503998" rIns="18288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FFFFFF"/>
                </a:solidFill>
                <a:effectLst/>
                <a:uLnTx/>
                <a:uFillTx/>
                <a:latin typeface="Segoe UI Semibold"/>
                <a:ea typeface="+mn-ea"/>
                <a:cs typeface="Segoe UI" panose="020B0502040204020203" pitchFamily="34" charset="0"/>
              </a:rPr>
              <a:t>OneLake</a:t>
            </a:r>
            <a:br>
              <a:rPr kumimoji="0" lang="en-US" sz="2000" b="0" i="0" u="none" strike="noStrike" kern="0" cap="none" spc="0" normalizeH="0" baseline="0" noProof="0">
                <a:ln>
                  <a:noFill/>
                </a:ln>
                <a:solidFill>
                  <a:srgbClr val="FFFFFF"/>
                </a:solidFill>
                <a:effectLst/>
                <a:uLnTx/>
                <a:uFillTx/>
                <a:latin typeface="Segoe UI Semibold"/>
                <a:ea typeface="+mn-ea"/>
                <a:cs typeface="Segoe UI" panose="020B0502040204020203" pitchFamily="34" charset="0"/>
              </a:rPr>
            </a:br>
            <a:r>
              <a:rPr kumimoji="0" lang="en-US" sz="2000" b="0" i="0" u="none" strike="noStrike" kern="0" cap="none" spc="0" normalizeH="0" baseline="0" noProof="0">
                <a:ln>
                  <a:noFill/>
                </a:ln>
                <a:solidFill>
                  <a:srgbClr val="FFFFFF"/>
                </a:solidFill>
                <a:effectLst/>
                <a:uLnTx/>
                <a:uFillTx/>
                <a:latin typeface="Segoe UI Semibold"/>
                <a:ea typeface="+mn-ea"/>
                <a:cs typeface="Segoe UI" panose="020B0502040204020203" pitchFamily="34" charset="0"/>
              </a:rPr>
              <a:t>Storage</a:t>
            </a:r>
          </a:p>
        </p:txBody>
      </p:sp>
      <p:sp>
        <p:nvSpPr>
          <p:cNvPr id="8" name="Title 13">
            <a:extLst>
              <a:ext uri="{FF2B5EF4-FFF2-40B4-BE49-F238E27FC236}">
                <a16:creationId xmlns:a16="http://schemas.microsoft.com/office/drawing/2014/main" id="{C5943668-533C-1971-5391-274696918F47}"/>
              </a:ext>
            </a:extLst>
          </p:cNvPr>
          <p:cNvSpPr txBox="1">
            <a:spLocks/>
          </p:cNvSpPr>
          <p:nvPr/>
        </p:nvSpPr>
        <p:spPr>
          <a:xfrm>
            <a:off x="582614" y="620490"/>
            <a:ext cx="11026774" cy="553998"/>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solidFill>
                  <a:schemeClr val="bg1"/>
                </a:solidFill>
                <a:effectLst/>
                <a:uLnTx/>
                <a:uFillTx/>
                <a:latin typeface="Segoe UI Semibold"/>
                <a:ea typeface="+mn-ea"/>
                <a:cs typeface="Segoe UI" pitchFamily="34" charset="0"/>
              </a:rPr>
              <a:t>One Copy for all computes</a:t>
            </a:r>
          </a:p>
        </p:txBody>
      </p:sp>
      <p:sp>
        <p:nvSpPr>
          <p:cNvPr id="9" name="Text Placeholder 19">
            <a:extLst>
              <a:ext uri="{FF2B5EF4-FFF2-40B4-BE49-F238E27FC236}">
                <a16:creationId xmlns:a16="http://schemas.microsoft.com/office/drawing/2014/main" id="{3AAD9A3C-5493-513F-B60C-9AEA3FD92762}"/>
              </a:ext>
            </a:extLst>
          </p:cNvPr>
          <p:cNvSpPr txBox="1">
            <a:spLocks/>
          </p:cNvSpPr>
          <p:nvPr/>
        </p:nvSpPr>
        <p:spPr>
          <a:xfrm>
            <a:off x="582614" y="1209211"/>
            <a:ext cx="11026772" cy="307777"/>
          </a:xfrm>
          <a:prstGeom prst="rect">
            <a:avLst/>
          </a:prstGeom>
        </p:spPr>
        <p:txBody>
          <a:bodyPr vert="horz" wrap="square" lIns="0" tIns="0" rIns="0" bIns="0" rtlCol="0">
            <a:sp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2286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572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61988"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4pPr>
            <a:lvl5pPr marL="855663"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dirty="0">
                <a:ln>
                  <a:noFill/>
                </a:ln>
                <a:solidFill>
                  <a:schemeClr val="accent6"/>
                </a:solidFill>
                <a:effectLst/>
                <a:uLnTx/>
                <a:uFillTx/>
                <a:latin typeface="Segoe UI"/>
                <a:ea typeface="+mn-ea"/>
                <a:cs typeface="Segoe UI" panose="020B0502040204020203" pitchFamily="34" charset="0"/>
              </a:rPr>
              <a:t>Universal security makes it real</a:t>
            </a:r>
          </a:p>
        </p:txBody>
      </p:sp>
      <p:grpSp>
        <p:nvGrpSpPr>
          <p:cNvPr id="10" name="Group 9">
            <a:extLst>
              <a:ext uri="{FF2B5EF4-FFF2-40B4-BE49-F238E27FC236}">
                <a16:creationId xmlns:a16="http://schemas.microsoft.com/office/drawing/2014/main" id="{ED314031-3462-CAA8-817E-54B51A11F18F}"/>
              </a:ext>
            </a:extLst>
          </p:cNvPr>
          <p:cNvGrpSpPr/>
          <p:nvPr/>
        </p:nvGrpSpPr>
        <p:grpSpPr>
          <a:xfrm>
            <a:off x="7446599" y="2121681"/>
            <a:ext cx="4291232" cy="3703578"/>
            <a:chOff x="7446599" y="2209843"/>
            <a:chExt cx="4291232" cy="3703578"/>
          </a:xfrm>
        </p:grpSpPr>
        <p:sp>
          <p:nvSpPr>
            <p:cNvPr id="11" name="TextBox 10">
              <a:extLst>
                <a:ext uri="{FF2B5EF4-FFF2-40B4-BE49-F238E27FC236}">
                  <a16:creationId xmlns:a16="http://schemas.microsoft.com/office/drawing/2014/main" id="{499D20AE-5255-7735-7677-5DDE8ABD70DD}"/>
                </a:ext>
              </a:extLst>
            </p:cNvPr>
            <p:cNvSpPr txBox="1"/>
            <p:nvPr/>
          </p:nvSpPr>
          <p:spPr>
            <a:xfrm>
              <a:off x="7446599" y="2209843"/>
              <a:ext cx="4291232" cy="3703578"/>
            </a:xfrm>
            <a:prstGeom prst="rect">
              <a:avLst/>
            </a:prstGeom>
            <a:noFill/>
          </p:spPr>
          <p:txBody>
            <a:bodyPr wrap="square" rtlCol="0">
              <a:spAutoFit/>
            </a:bodyPr>
            <a:lstStyle>
              <a:defPPr>
                <a:defRPr lang="en-US"/>
              </a:defPPr>
              <a:lvl1pPr marL="342900" indent="-342900">
                <a:buFont typeface="Arial" panose="020B0604020202020204" pitchFamily="34" charset="0"/>
                <a:buChar char="•"/>
                <a:defRPr sz="1600">
                  <a:latin typeface="Segoe UI" panose="020B0502040204020203" pitchFamily="34" charset="0"/>
                  <a:cs typeface="Segoe UI" panose="020B0502040204020203" pitchFamily="34" charset="0"/>
                </a:defRPr>
              </a:lvl1pPr>
            </a:lstStyle>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All the compute engines store their data automatically in OneLake</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The data is stored in a single common format</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400" b="0" i="0" u="none" strike="noStrike" kern="0" cap="none" spc="0" normalizeH="0" baseline="0" noProof="0" dirty="0">
                  <a:ln>
                    <a:noFill/>
                  </a:ln>
                  <a:solidFill>
                    <a:schemeClr val="accent6"/>
                  </a:solidFill>
                  <a:effectLst/>
                  <a:uLnTx/>
                  <a:uFillTx/>
                  <a:latin typeface="Segoe UI Semibold"/>
                  <a:cs typeface="Segoe UI" panose="020B0502040204020203" pitchFamily="34" charset="0"/>
                </a:rPr>
                <a:t>Delta – Parquet</a:t>
              </a:r>
              <a:r>
                <a:rPr kumimoji="0" lang="en-US" sz="1400" b="0" i="0" u="none" strike="noStrike" kern="0" cap="none" spc="0" normalizeH="0" baseline="0" noProof="0" dirty="0">
                  <a:ln>
                    <a:noFill/>
                  </a:ln>
                  <a:solidFill>
                    <a:schemeClr val="bg1"/>
                  </a:solidFill>
                  <a:effectLst/>
                  <a:uLnTx/>
                  <a:uFillTx/>
                  <a:latin typeface="Segoe UI"/>
                  <a:cs typeface="Segoe UI" panose="020B0502040204020203" pitchFamily="34" charset="0"/>
                </a:rPr>
                <a:t>,</a:t>
              </a:r>
              <a:r>
                <a:rPr kumimoji="0" lang="en-US" sz="1400" b="0" i="0" u="none" strike="noStrike" kern="0" cap="none" spc="0" normalizeH="0" baseline="0" noProof="0" dirty="0">
                  <a:ln>
                    <a:noFill/>
                  </a:ln>
                  <a:solidFill>
                    <a:schemeClr val="bg1"/>
                  </a:solidFill>
                  <a:effectLst/>
                  <a:uLnTx/>
                  <a:uFillTx/>
                  <a:latin typeface="Segoe UI Semibold"/>
                  <a:cs typeface="Segoe UI" panose="020B0502040204020203" pitchFamily="34" charset="0"/>
                </a:rPr>
                <a:t> </a:t>
              </a: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an open standards format, is the storage format for all tabular data in Fabric</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Once data is stored in the lake, it is directly accessible by all the engines without needing any import/export</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All the compute engines have been fully optimized to work with Delta Parquet as their native format</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Shared universal security model is enforced across all the engines</a:t>
              </a:r>
              <a:endParaRPr kumimoji="0" lang="en-US" sz="1400" b="1" i="0" u="none" strike="noStrike" kern="0" cap="none" spc="0" normalizeH="0" baseline="0" noProof="0" dirty="0">
                <a:ln>
                  <a:noFill/>
                </a:ln>
                <a:solidFill>
                  <a:schemeClr val="bg1"/>
                </a:solidFill>
                <a:effectLst/>
                <a:uLnTx/>
                <a:uFillTx/>
                <a:latin typeface="Segoe UI Semibold" panose="020B0502040204020203" pitchFamily="34" charset="0"/>
                <a:cs typeface="Segoe UI Semibold" panose="020B0502040204020203" pitchFamily="34" charset="0"/>
              </a:endParaRPr>
            </a:p>
          </p:txBody>
        </p:sp>
        <p:cxnSp>
          <p:nvCxnSpPr>
            <p:cNvPr id="12" name="Straight Connector 11">
              <a:extLst>
                <a:ext uri="{FF2B5EF4-FFF2-40B4-BE49-F238E27FC236}">
                  <a16:creationId xmlns:a16="http://schemas.microsoft.com/office/drawing/2014/main" id="{928578F8-9EBC-CEC7-7266-D2E44ED33FA7}"/>
                </a:ext>
              </a:extLst>
            </p:cNvPr>
            <p:cNvCxnSpPr>
              <a:cxnSpLocks/>
            </p:cNvCxnSpPr>
            <p:nvPr/>
          </p:nvCxnSpPr>
          <p:spPr>
            <a:xfrm>
              <a:off x="7492808" y="5313048"/>
              <a:ext cx="4116577" cy="0"/>
            </a:xfrm>
            <a:prstGeom prst="line">
              <a:avLst/>
            </a:prstGeom>
            <a:noFill/>
            <a:ln w="9525" cap="flat" cmpd="sng" algn="ctr">
              <a:solidFill>
                <a:srgbClr val="FFFFFF">
                  <a:lumMod val="85000"/>
                </a:srgbClr>
              </a:solidFill>
              <a:prstDash val="solid"/>
              <a:headEnd type="none" w="lg" len="med"/>
              <a:tailEnd type="none" w="lg" len="med"/>
            </a:ln>
            <a:effectLst/>
          </p:spPr>
        </p:cxnSp>
        <p:cxnSp>
          <p:nvCxnSpPr>
            <p:cNvPr id="13" name="Straight Connector 12">
              <a:extLst>
                <a:ext uri="{FF2B5EF4-FFF2-40B4-BE49-F238E27FC236}">
                  <a16:creationId xmlns:a16="http://schemas.microsoft.com/office/drawing/2014/main" id="{2A743F33-5DBD-2B28-E1E5-8C34CA93AF21}"/>
                </a:ext>
              </a:extLst>
            </p:cNvPr>
            <p:cNvCxnSpPr>
              <a:cxnSpLocks/>
            </p:cNvCxnSpPr>
            <p:nvPr/>
          </p:nvCxnSpPr>
          <p:spPr>
            <a:xfrm>
              <a:off x="7492808" y="2782993"/>
              <a:ext cx="4116577" cy="0"/>
            </a:xfrm>
            <a:prstGeom prst="line">
              <a:avLst/>
            </a:prstGeom>
            <a:noFill/>
            <a:ln w="9525" cap="flat" cmpd="sng" algn="ctr">
              <a:solidFill>
                <a:srgbClr val="FFFFFF">
                  <a:lumMod val="85000"/>
                </a:srgbClr>
              </a:solidFill>
              <a:prstDash val="solid"/>
              <a:headEnd type="none" w="lg" len="med"/>
              <a:tailEnd type="none" w="lg" len="med"/>
            </a:ln>
            <a:effectLst/>
          </p:spPr>
        </p:cxnSp>
        <p:cxnSp>
          <p:nvCxnSpPr>
            <p:cNvPr id="14" name="Straight Connector 13">
              <a:extLst>
                <a:ext uri="{FF2B5EF4-FFF2-40B4-BE49-F238E27FC236}">
                  <a16:creationId xmlns:a16="http://schemas.microsoft.com/office/drawing/2014/main" id="{3DCB37A2-C59B-D91A-469E-F7A7C04F6F09}"/>
                </a:ext>
              </a:extLst>
            </p:cNvPr>
            <p:cNvCxnSpPr>
              <a:cxnSpLocks/>
            </p:cNvCxnSpPr>
            <p:nvPr/>
          </p:nvCxnSpPr>
          <p:spPr>
            <a:xfrm>
              <a:off x="7492808" y="4671806"/>
              <a:ext cx="4116577" cy="0"/>
            </a:xfrm>
            <a:prstGeom prst="line">
              <a:avLst/>
            </a:prstGeom>
            <a:noFill/>
            <a:ln w="9525" cap="flat" cmpd="sng" algn="ctr">
              <a:solidFill>
                <a:srgbClr val="FFFFFF">
                  <a:lumMod val="85000"/>
                </a:srgbClr>
              </a:solidFill>
              <a:prstDash val="solid"/>
              <a:headEnd type="none" w="lg" len="med"/>
              <a:tailEnd type="none" w="lg" len="med"/>
            </a:ln>
            <a:effectLst/>
          </p:spPr>
        </p:cxnSp>
        <p:cxnSp>
          <p:nvCxnSpPr>
            <p:cNvPr id="15" name="Straight Connector 14">
              <a:extLst>
                <a:ext uri="{FF2B5EF4-FFF2-40B4-BE49-F238E27FC236}">
                  <a16:creationId xmlns:a16="http://schemas.microsoft.com/office/drawing/2014/main" id="{B0704756-E409-4CC3-4CFC-67C57DBEB14B}"/>
                </a:ext>
              </a:extLst>
            </p:cNvPr>
            <p:cNvCxnSpPr>
              <a:cxnSpLocks/>
            </p:cNvCxnSpPr>
            <p:nvPr/>
          </p:nvCxnSpPr>
          <p:spPr>
            <a:xfrm>
              <a:off x="7492808" y="3839862"/>
              <a:ext cx="4116577" cy="0"/>
            </a:xfrm>
            <a:prstGeom prst="line">
              <a:avLst/>
            </a:prstGeom>
            <a:noFill/>
            <a:ln w="9525" cap="flat" cmpd="sng" algn="ctr">
              <a:solidFill>
                <a:srgbClr val="FFFFFF">
                  <a:lumMod val="85000"/>
                </a:srgbClr>
              </a:solidFill>
              <a:prstDash val="solid"/>
              <a:headEnd type="none" w="lg" len="med"/>
              <a:tailEnd type="none" w="lg" len="med"/>
            </a:ln>
            <a:effectLst/>
          </p:spPr>
        </p:cxnSp>
        <p:cxnSp>
          <p:nvCxnSpPr>
            <p:cNvPr id="16" name="Straight Connector 15">
              <a:extLst>
                <a:ext uri="{FF2B5EF4-FFF2-40B4-BE49-F238E27FC236}">
                  <a16:creationId xmlns:a16="http://schemas.microsoft.com/office/drawing/2014/main" id="{8B5E28A6-E48A-4AF5-668B-6ECAA55145B9}"/>
                </a:ext>
              </a:extLst>
            </p:cNvPr>
            <p:cNvCxnSpPr>
              <a:cxnSpLocks/>
            </p:cNvCxnSpPr>
            <p:nvPr/>
          </p:nvCxnSpPr>
          <p:spPr>
            <a:xfrm>
              <a:off x="7492808" y="3188322"/>
              <a:ext cx="4116577" cy="0"/>
            </a:xfrm>
            <a:prstGeom prst="line">
              <a:avLst/>
            </a:prstGeom>
            <a:noFill/>
            <a:ln w="9525" cap="flat" cmpd="sng" algn="ctr">
              <a:solidFill>
                <a:srgbClr val="FFFFFF">
                  <a:lumMod val="85000"/>
                </a:srgbClr>
              </a:solidFill>
              <a:prstDash val="solid"/>
              <a:headEnd type="none" w="lg" len="med"/>
              <a:tailEnd type="none" w="lg" len="med"/>
            </a:ln>
            <a:effectLst/>
          </p:spPr>
        </p:cxnSp>
      </p:grpSp>
      <p:sp>
        <p:nvSpPr>
          <p:cNvPr id="17" name="Rectangle: Rounded Corners 23">
            <a:extLst>
              <a:ext uri="{FF2B5EF4-FFF2-40B4-BE49-F238E27FC236}">
                <a16:creationId xmlns:a16="http://schemas.microsoft.com/office/drawing/2014/main" id="{A0F172EE-A684-8A8A-72B7-FF12EA838FED}"/>
              </a:ext>
            </a:extLst>
          </p:cNvPr>
          <p:cNvSpPr/>
          <p:nvPr/>
        </p:nvSpPr>
        <p:spPr bwMode="auto">
          <a:xfrm>
            <a:off x="1280932" y="3187473"/>
            <a:ext cx="607422" cy="608565"/>
          </a:xfrm>
          <a:prstGeom prst="ellipse">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T-SQL</a:t>
            </a:r>
          </a:p>
        </p:txBody>
      </p:sp>
      <p:sp>
        <p:nvSpPr>
          <p:cNvPr id="18" name="Rectangle: Rounded Corners 24">
            <a:extLst>
              <a:ext uri="{FF2B5EF4-FFF2-40B4-BE49-F238E27FC236}">
                <a16:creationId xmlns:a16="http://schemas.microsoft.com/office/drawing/2014/main" id="{AD19AB82-11EA-DE63-B144-21A9F9EF6BFA}"/>
              </a:ext>
            </a:extLst>
          </p:cNvPr>
          <p:cNvSpPr/>
          <p:nvPr/>
        </p:nvSpPr>
        <p:spPr bwMode="auto">
          <a:xfrm>
            <a:off x="2086222" y="3187473"/>
            <a:ext cx="607422" cy="608565"/>
          </a:xfrm>
          <a:prstGeom prst="ellipse">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Spark</a:t>
            </a:r>
          </a:p>
        </p:txBody>
      </p:sp>
      <p:sp>
        <p:nvSpPr>
          <p:cNvPr id="19" name="Rectangle: Rounded Corners 25">
            <a:extLst>
              <a:ext uri="{FF2B5EF4-FFF2-40B4-BE49-F238E27FC236}">
                <a16:creationId xmlns:a16="http://schemas.microsoft.com/office/drawing/2014/main" id="{83C4B55E-8A23-3DE5-3466-7D4EF87D202F}"/>
              </a:ext>
            </a:extLst>
          </p:cNvPr>
          <p:cNvSpPr/>
          <p:nvPr/>
        </p:nvSpPr>
        <p:spPr bwMode="auto">
          <a:xfrm>
            <a:off x="5174337" y="3192031"/>
            <a:ext cx="607422" cy="608565"/>
          </a:xfrm>
          <a:prstGeom prst="ellipse">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KQL</a:t>
            </a:r>
          </a:p>
        </p:txBody>
      </p:sp>
      <p:sp>
        <p:nvSpPr>
          <p:cNvPr id="20" name="Rectangle: Rounded Corners 28">
            <a:extLst>
              <a:ext uri="{FF2B5EF4-FFF2-40B4-BE49-F238E27FC236}">
                <a16:creationId xmlns:a16="http://schemas.microsoft.com/office/drawing/2014/main" id="{05FCB580-4C94-8402-18B9-E4E3473F5C7C}"/>
              </a:ext>
            </a:extLst>
          </p:cNvPr>
          <p:cNvSpPr/>
          <p:nvPr/>
        </p:nvSpPr>
        <p:spPr bwMode="auto">
          <a:xfrm>
            <a:off x="5982769" y="3185343"/>
            <a:ext cx="607422" cy="608565"/>
          </a:xfrm>
          <a:prstGeom prst="ellipse">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0" tIns="91440" rIns="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Analysis</a:t>
            </a:r>
            <a:b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b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Services</a:t>
            </a:r>
          </a:p>
        </p:txBody>
      </p:sp>
      <p:sp>
        <p:nvSpPr>
          <p:cNvPr id="21" name="Rounded Rectangle 45">
            <a:extLst>
              <a:ext uri="{FF2B5EF4-FFF2-40B4-BE49-F238E27FC236}">
                <a16:creationId xmlns:a16="http://schemas.microsoft.com/office/drawing/2014/main" id="{990BA581-22E6-03CD-757B-211511A9E7F9}"/>
              </a:ext>
            </a:extLst>
          </p:cNvPr>
          <p:cNvSpPr/>
          <p:nvPr/>
        </p:nvSpPr>
        <p:spPr>
          <a:xfrm>
            <a:off x="1126853" y="4105055"/>
            <a:ext cx="5618864" cy="298934"/>
          </a:xfrm>
          <a:prstGeom prst="roundRect">
            <a:avLst>
              <a:gd name="adj" fmla="val 50000"/>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000" b="1" i="0" u="none" strike="noStrike" kern="0" cap="none" spc="0" normalizeH="0" baseline="0" noProof="0" err="1">
                <a:ln>
                  <a:noFill/>
                </a:ln>
                <a:solidFill>
                  <a:srgbClr val="FFFFFF"/>
                </a:solidFill>
                <a:effectLst/>
                <a:uLnTx/>
                <a:uFillTx/>
                <a:latin typeface="Segoe UI"/>
                <a:ea typeface="+mn-ea"/>
                <a:cs typeface="Segoe UI" pitchFamily="34" charset="0"/>
              </a:rPr>
              <a:t>OneSecurity</a:t>
            </a:r>
            <a:r>
              <a:rPr kumimoji="0" lang="en-US" sz="1000" b="1" i="0" u="none" strike="noStrike" kern="0" cap="none" spc="0" normalizeH="0" baseline="0" noProof="0">
                <a:ln>
                  <a:noFill/>
                </a:ln>
                <a:solidFill>
                  <a:srgbClr val="FFFFFF"/>
                </a:solidFill>
                <a:effectLst/>
                <a:uLnTx/>
                <a:uFillTx/>
                <a:latin typeface="Segoe UI"/>
                <a:ea typeface="+mn-ea"/>
                <a:cs typeface="Segoe UI" pitchFamily="34" charset="0"/>
              </a:rPr>
              <a:t> </a:t>
            </a:r>
          </a:p>
        </p:txBody>
      </p:sp>
      <p:sp>
        <p:nvSpPr>
          <p:cNvPr id="22" name="Rounded Rectangle 15">
            <a:extLst>
              <a:ext uri="{FF2B5EF4-FFF2-40B4-BE49-F238E27FC236}">
                <a16:creationId xmlns:a16="http://schemas.microsoft.com/office/drawing/2014/main" id="{7F24E4C4-3010-7404-C32A-8B7CEBB9861A}"/>
              </a:ext>
            </a:extLst>
          </p:cNvPr>
          <p:cNvSpPr/>
          <p:nvPr/>
        </p:nvSpPr>
        <p:spPr>
          <a:xfrm>
            <a:off x="1917996"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Engineering</a:t>
            </a:r>
          </a:p>
        </p:txBody>
      </p:sp>
      <p:sp>
        <p:nvSpPr>
          <p:cNvPr id="23" name="Rounded Rectangle 20">
            <a:extLst>
              <a:ext uri="{FF2B5EF4-FFF2-40B4-BE49-F238E27FC236}">
                <a16:creationId xmlns:a16="http://schemas.microsoft.com/office/drawing/2014/main" id="{199BA2DC-80E4-04B5-7C70-3018A9D95A29}"/>
              </a:ext>
            </a:extLst>
          </p:cNvPr>
          <p:cNvSpPr/>
          <p:nvPr/>
        </p:nvSpPr>
        <p:spPr>
          <a:xfrm>
            <a:off x="6035730"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Business</a:t>
            </a:r>
            <a:br>
              <a:rPr kumimoji="0" lang="en-US" sz="1100" b="0" i="0" u="none" strike="noStrike" kern="0" cap="none" spc="0" normalizeH="0" baseline="0" noProof="0">
                <a:ln>
                  <a:noFill/>
                </a:ln>
                <a:solidFill>
                  <a:srgbClr val="FFFFFF"/>
                </a:solidFill>
                <a:effectLst/>
                <a:uLnTx/>
                <a:uFillTx/>
                <a:latin typeface="Segoe UI Semibold"/>
              </a:rPr>
            </a:br>
            <a:r>
              <a:rPr kumimoji="0" lang="en-US" sz="1100" b="0" i="0" u="none" strike="noStrike" kern="0" cap="none" spc="0" normalizeH="0" baseline="0" noProof="0">
                <a:ln>
                  <a:noFill/>
                </a:ln>
                <a:solidFill>
                  <a:srgbClr val="FFFFFF"/>
                </a:solidFill>
                <a:effectLst/>
                <a:uLnTx/>
                <a:uFillTx/>
                <a:latin typeface="Segoe UI Semibold"/>
              </a:rPr>
              <a:t>Intelligence</a:t>
            </a:r>
          </a:p>
        </p:txBody>
      </p:sp>
      <p:sp>
        <p:nvSpPr>
          <p:cNvPr id="24" name="TextBox 23">
            <a:extLst>
              <a:ext uri="{FF2B5EF4-FFF2-40B4-BE49-F238E27FC236}">
                <a16:creationId xmlns:a16="http://schemas.microsoft.com/office/drawing/2014/main" id="{7C53A73A-796E-27DB-8A1A-9C2FD44259A3}"/>
              </a:ext>
            </a:extLst>
          </p:cNvPr>
          <p:cNvSpPr txBox="1"/>
          <p:nvPr/>
        </p:nvSpPr>
        <p:spPr>
          <a:xfrm>
            <a:off x="1346883" y="5089166"/>
            <a:ext cx="471140" cy="332399"/>
          </a:xfrm>
          <a:prstGeom prst="rect">
            <a:avLst/>
          </a:prstGeom>
          <a:noFill/>
        </p:spPr>
        <p:txBody>
          <a:bodyPr wrap="square" lIns="0" tIns="0" rIns="0" bIns="0" rtlCol="0" anchor="t">
            <a:sp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800" b="1" i="0" u="none" strike="noStrike" kern="0" cap="none" spc="0" normalizeH="0" baseline="0" noProof="0">
                <a:ln>
                  <a:noFill/>
                </a:ln>
                <a:solidFill>
                  <a:srgbClr val="FFFFFF"/>
                </a:solidFill>
                <a:effectLst/>
                <a:uLnTx/>
                <a:uFillTx/>
              </a:rPr>
              <a:t>Delta – Parquet Format</a:t>
            </a:r>
          </a:p>
        </p:txBody>
      </p:sp>
      <p:sp>
        <p:nvSpPr>
          <p:cNvPr id="25" name="TextBox 24">
            <a:extLst>
              <a:ext uri="{FF2B5EF4-FFF2-40B4-BE49-F238E27FC236}">
                <a16:creationId xmlns:a16="http://schemas.microsoft.com/office/drawing/2014/main" id="{812BD5F5-4F7B-8AC1-1420-A4C40ED0D7F4}"/>
              </a:ext>
            </a:extLst>
          </p:cNvPr>
          <p:cNvSpPr txBox="1"/>
          <p:nvPr/>
        </p:nvSpPr>
        <p:spPr>
          <a:xfrm>
            <a:off x="2154363" y="5089166"/>
            <a:ext cx="471140" cy="332399"/>
          </a:xfrm>
          <a:prstGeom prst="rect">
            <a:avLst/>
          </a:prstGeom>
          <a:noFill/>
        </p:spPr>
        <p:txBody>
          <a:bodyPr wrap="square" lIns="0" tIns="0" rIns="0" bIns="0" rtlCol="0" anchor="t">
            <a:sp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800" b="1" i="0" u="none" strike="noStrike" kern="0" cap="none" spc="0" normalizeH="0" baseline="0" noProof="0">
                <a:ln>
                  <a:noFill/>
                </a:ln>
                <a:solidFill>
                  <a:srgbClr val="FFFFFF"/>
                </a:solidFill>
                <a:effectLst/>
                <a:uLnTx/>
                <a:uFillTx/>
              </a:rPr>
              <a:t>Delta – Parquet Format</a:t>
            </a:r>
          </a:p>
        </p:txBody>
      </p:sp>
      <p:sp>
        <p:nvSpPr>
          <p:cNvPr id="26" name="TextBox 25">
            <a:extLst>
              <a:ext uri="{FF2B5EF4-FFF2-40B4-BE49-F238E27FC236}">
                <a16:creationId xmlns:a16="http://schemas.microsoft.com/office/drawing/2014/main" id="{56599ECF-8E6A-1B3F-BC22-488193361D5B}"/>
              </a:ext>
            </a:extLst>
          </p:cNvPr>
          <p:cNvSpPr txBox="1"/>
          <p:nvPr/>
        </p:nvSpPr>
        <p:spPr>
          <a:xfrm>
            <a:off x="5239347" y="5089166"/>
            <a:ext cx="471140" cy="332399"/>
          </a:xfrm>
          <a:prstGeom prst="rect">
            <a:avLst/>
          </a:prstGeom>
          <a:noFill/>
        </p:spPr>
        <p:txBody>
          <a:bodyPr wrap="square" lIns="0" tIns="0" rIns="0" bIns="0" rtlCol="0" anchor="t">
            <a:sp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800" b="1" i="0" u="none" strike="noStrike" kern="0" cap="none" spc="0" normalizeH="0" baseline="0" noProof="0">
                <a:ln>
                  <a:noFill/>
                </a:ln>
                <a:solidFill>
                  <a:srgbClr val="FFFFFF"/>
                </a:solidFill>
                <a:effectLst/>
                <a:uLnTx/>
                <a:uFillTx/>
              </a:rPr>
              <a:t>Delta – Parquet Format</a:t>
            </a:r>
          </a:p>
        </p:txBody>
      </p:sp>
      <p:sp>
        <p:nvSpPr>
          <p:cNvPr id="27" name="TextBox 26">
            <a:extLst>
              <a:ext uri="{FF2B5EF4-FFF2-40B4-BE49-F238E27FC236}">
                <a16:creationId xmlns:a16="http://schemas.microsoft.com/office/drawing/2014/main" id="{497A0DF9-0F49-BBB3-9C35-68F170A41404}"/>
              </a:ext>
            </a:extLst>
          </p:cNvPr>
          <p:cNvSpPr txBox="1"/>
          <p:nvPr/>
        </p:nvSpPr>
        <p:spPr>
          <a:xfrm>
            <a:off x="6056792" y="5089166"/>
            <a:ext cx="471140" cy="332399"/>
          </a:xfrm>
          <a:prstGeom prst="rect">
            <a:avLst/>
          </a:prstGeom>
          <a:noFill/>
        </p:spPr>
        <p:txBody>
          <a:bodyPr wrap="square" lIns="0" tIns="0" rIns="0" bIns="0" rtlCol="0" anchor="t">
            <a:sp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800" b="1" i="0" u="none" strike="noStrike" kern="0" cap="none" spc="0" normalizeH="0" baseline="0" noProof="0">
                <a:ln>
                  <a:noFill/>
                </a:ln>
                <a:solidFill>
                  <a:srgbClr val="FFFFFF"/>
                </a:solidFill>
                <a:effectLst/>
                <a:uLnTx/>
                <a:uFillTx/>
              </a:rPr>
              <a:t>Delta – Parquet Format</a:t>
            </a:r>
          </a:p>
        </p:txBody>
      </p:sp>
      <p:sp>
        <p:nvSpPr>
          <p:cNvPr id="28" name="Cylinder 22">
            <a:extLst>
              <a:ext uri="{FF2B5EF4-FFF2-40B4-BE49-F238E27FC236}">
                <a16:creationId xmlns:a16="http://schemas.microsoft.com/office/drawing/2014/main" id="{3334B389-49D0-7911-A1B7-572A36181921}"/>
              </a:ext>
            </a:extLst>
          </p:cNvPr>
          <p:cNvSpPr/>
          <p:nvPr/>
        </p:nvSpPr>
        <p:spPr bwMode="auto">
          <a:xfrm>
            <a:off x="1214990" y="4511310"/>
            <a:ext cx="734926" cy="496614"/>
          </a:xfrm>
          <a:prstGeom prst="can">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Finance</a:t>
            </a:r>
          </a:p>
        </p:txBody>
      </p:sp>
      <p:sp>
        <p:nvSpPr>
          <p:cNvPr id="29" name="Cylinder 88">
            <a:extLst>
              <a:ext uri="{FF2B5EF4-FFF2-40B4-BE49-F238E27FC236}">
                <a16:creationId xmlns:a16="http://schemas.microsoft.com/office/drawing/2014/main" id="{B04DF19D-90F7-5303-DE83-0C660977C812}"/>
              </a:ext>
            </a:extLst>
          </p:cNvPr>
          <p:cNvSpPr/>
          <p:nvPr/>
        </p:nvSpPr>
        <p:spPr bwMode="auto">
          <a:xfrm>
            <a:off x="2022470" y="4511310"/>
            <a:ext cx="734926" cy="496614"/>
          </a:xfrm>
          <a:prstGeom prst="can">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Customers</a:t>
            </a:r>
            <a:b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b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360</a:t>
            </a:r>
          </a:p>
        </p:txBody>
      </p:sp>
      <p:sp>
        <p:nvSpPr>
          <p:cNvPr id="30" name="Cylinder 89">
            <a:extLst>
              <a:ext uri="{FF2B5EF4-FFF2-40B4-BE49-F238E27FC236}">
                <a16:creationId xmlns:a16="http://schemas.microsoft.com/office/drawing/2014/main" id="{80FBF847-CF69-1901-040C-D7030CBCF980}"/>
              </a:ext>
            </a:extLst>
          </p:cNvPr>
          <p:cNvSpPr/>
          <p:nvPr/>
        </p:nvSpPr>
        <p:spPr bwMode="auto">
          <a:xfrm>
            <a:off x="5107454" y="4511310"/>
            <a:ext cx="734926" cy="496614"/>
          </a:xfrm>
          <a:prstGeom prst="can">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Service</a:t>
            </a:r>
            <a:b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b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Telemetry</a:t>
            </a:r>
          </a:p>
        </p:txBody>
      </p:sp>
      <p:sp>
        <p:nvSpPr>
          <p:cNvPr id="31" name="Cylinder 91">
            <a:extLst>
              <a:ext uri="{FF2B5EF4-FFF2-40B4-BE49-F238E27FC236}">
                <a16:creationId xmlns:a16="http://schemas.microsoft.com/office/drawing/2014/main" id="{43A39405-8EAD-D050-7E1D-8FD05BB404B7}"/>
              </a:ext>
            </a:extLst>
          </p:cNvPr>
          <p:cNvSpPr/>
          <p:nvPr/>
        </p:nvSpPr>
        <p:spPr bwMode="auto">
          <a:xfrm>
            <a:off x="5924899" y="4511310"/>
            <a:ext cx="734926" cy="496614"/>
          </a:xfrm>
          <a:prstGeom prst="can">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Business</a:t>
            </a:r>
            <a:b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b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KPIs</a:t>
            </a:r>
          </a:p>
        </p:txBody>
      </p:sp>
      <p:sp>
        <p:nvSpPr>
          <p:cNvPr id="32" name="Rounded Rectangle 13">
            <a:extLst>
              <a:ext uri="{FF2B5EF4-FFF2-40B4-BE49-F238E27FC236}">
                <a16:creationId xmlns:a16="http://schemas.microsoft.com/office/drawing/2014/main" id="{29B73095-3E78-0990-7DE6-B74928C28A22}"/>
              </a:ext>
            </a:extLst>
          </p:cNvPr>
          <p:cNvSpPr/>
          <p:nvPr/>
        </p:nvSpPr>
        <p:spPr>
          <a:xfrm>
            <a:off x="888624"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Warehousing</a:t>
            </a:r>
          </a:p>
        </p:txBody>
      </p:sp>
      <p:sp>
        <p:nvSpPr>
          <p:cNvPr id="33" name="Rounded Rectangle 15">
            <a:extLst>
              <a:ext uri="{FF2B5EF4-FFF2-40B4-BE49-F238E27FC236}">
                <a16:creationId xmlns:a16="http://schemas.microsoft.com/office/drawing/2014/main" id="{EDE27385-7046-1D42-AD55-1C5F033BD41C}"/>
              </a:ext>
            </a:extLst>
          </p:cNvPr>
          <p:cNvSpPr/>
          <p:nvPr/>
        </p:nvSpPr>
        <p:spPr>
          <a:xfrm>
            <a:off x="2947368"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a:t>
            </a:r>
            <a:br>
              <a:rPr kumimoji="0" lang="en-US" sz="1100" b="0" i="0" u="none" strike="noStrike" kern="0" cap="none" spc="0" normalizeH="0" baseline="0" noProof="0">
                <a:ln>
                  <a:noFill/>
                </a:ln>
                <a:solidFill>
                  <a:srgbClr val="FFFFFF"/>
                </a:solidFill>
                <a:effectLst/>
                <a:uLnTx/>
                <a:uFillTx/>
                <a:latin typeface="Segoe UI Semibold"/>
              </a:rPr>
            </a:br>
            <a:r>
              <a:rPr kumimoji="0" lang="en-US" sz="1100" b="0" i="0" u="none" strike="noStrike" kern="0" cap="none" spc="0" normalizeH="0" baseline="0" noProof="0">
                <a:ln>
                  <a:noFill/>
                </a:ln>
                <a:solidFill>
                  <a:srgbClr val="FFFFFF"/>
                </a:solidFill>
                <a:effectLst/>
                <a:uLnTx/>
                <a:uFillTx/>
                <a:latin typeface="Segoe UI Semibold"/>
              </a:rPr>
              <a:t>Integration</a:t>
            </a:r>
          </a:p>
        </p:txBody>
      </p:sp>
      <p:sp>
        <p:nvSpPr>
          <p:cNvPr id="34" name="Rounded Rectangle 16">
            <a:extLst>
              <a:ext uri="{FF2B5EF4-FFF2-40B4-BE49-F238E27FC236}">
                <a16:creationId xmlns:a16="http://schemas.microsoft.com/office/drawing/2014/main" id="{9F970246-EC56-5BD1-2650-15BEF60E4350}"/>
              </a:ext>
            </a:extLst>
          </p:cNvPr>
          <p:cNvSpPr/>
          <p:nvPr/>
        </p:nvSpPr>
        <p:spPr>
          <a:xfrm>
            <a:off x="3976740"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Science</a:t>
            </a:r>
          </a:p>
        </p:txBody>
      </p:sp>
      <p:sp>
        <p:nvSpPr>
          <p:cNvPr id="35" name="Rounded Rectangle 20">
            <a:extLst>
              <a:ext uri="{FF2B5EF4-FFF2-40B4-BE49-F238E27FC236}">
                <a16:creationId xmlns:a16="http://schemas.microsoft.com/office/drawing/2014/main" id="{972AF3A6-181D-E854-F175-118BFC024ADB}"/>
              </a:ext>
            </a:extLst>
          </p:cNvPr>
          <p:cNvSpPr/>
          <p:nvPr/>
        </p:nvSpPr>
        <p:spPr>
          <a:xfrm>
            <a:off x="5006112"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Real</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Time</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Analytics</a:t>
            </a:r>
          </a:p>
        </p:txBody>
      </p:sp>
      <p:pic>
        <p:nvPicPr>
          <p:cNvPr id="37" name="Picture 36" descr="A blue logo with a black background&#10;&#10;Description automatically generated">
            <a:extLst>
              <a:ext uri="{FF2B5EF4-FFF2-40B4-BE49-F238E27FC236}">
                <a16:creationId xmlns:a16="http://schemas.microsoft.com/office/drawing/2014/main" id="{4BAA42AD-8A54-5586-7DA5-2C1013D88A04}"/>
              </a:ext>
            </a:extLst>
          </p:cNvPr>
          <p:cNvPicPr>
            <a:picLocks noChangeAspect="1"/>
          </p:cNvPicPr>
          <p:nvPr/>
        </p:nvPicPr>
        <p:blipFill>
          <a:blip r:embed="rId2"/>
          <a:stretch>
            <a:fillRect/>
          </a:stretch>
        </p:blipFill>
        <p:spPr>
          <a:xfrm>
            <a:off x="10162878" y="477924"/>
            <a:ext cx="1236014" cy="1238429"/>
          </a:xfrm>
          <a:prstGeom prst="rect">
            <a:avLst/>
          </a:prstGeom>
        </p:spPr>
      </p:pic>
    </p:spTree>
    <p:extLst>
      <p:ext uri="{BB962C8B-B14F-4D97-AF65-F5344CB8AC3E}">
        <p14:creationId xmlns:p14="http://schemas.microsoft.com/office/powerpoint/2010/main" val="42931254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9">
            <a:extLst>
              <a:ext uri="{FF2B5EF4-FFF2-40B4-BE49-F238E27FC236}">
                <a16:creationId xmlns:a16="http://schemas.microsoft.com/office/drawing/2014/main" id="{D51C757F-8F51-B0DA-9A9F-E35566865E40}"/>
              </a:ext>
            </a:extLst>
          </p:cNvPr>
          <p:cNvSpPr txBox="1">
            <a:spLocks/>
          </p:cNvSpPr>
          <p:nvPr/>
        </p:nvSpPr>
        <p:spPr>
          <a:xfrm>
            <a:off x="582614" y="620490"/>
            <a:ext cx="11026774" cy="553998"/>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solidFill>
                  <a:schemeClr val="bg1"/>
                </a:solidFill>
                <a:effectLst/>
                <a:uLnTx/>
                <a:uFillTx/>
                <a:latin typeface="Segoe UI Semibold"/>
                <a:ea typeface="+mn-ea"/>
                <a:cs typeface="Segoe UI" pitchFamily="34" charset="0"/>
              </a:rPr>
              <a:t>Taking One Copy to the next </a:t>
            </a:r>
            <a:r>
              <a:rPr lang="en-US" dirty="0">
                <a:solidFill>
                  <a:schemeClr val="bg1"/>
                </a:solidFill>
                <a:latin typeface="Segoe UI Semibold"/>
              </a:rPr>
              <a:t>l</a:t>
            </a:r>
            <a:r>
              <a:rPr kumimoji="0" lang="en-US" sz="3600" b="0" i="0" u="none" strike="noStrike" kern="1200" cap="none" spc="-50" normalizeH="0" baseline="0" noProof="0" dirty="0" err="1">
                <a:ln w="3175">
                  <a:noFill/>
                </a:ln>
                <a:solidFill>
                  <a:schemeClr val="bg1"/>
                </a:solidFill>
                <a:effectLst/>
                <a:uLnTx/>
                <a:uFillTx/>
                <a:latin typeface="Segoe UI Semibold"/>
                <a:ea typeface="+mn-ea"/>
                <a:cs typeface="Segoe UI" pitchFamily="34" charset="0"/>
              </a:rPr>
              <a:t>evel</a:t>
            </a:r>
            <a:endParaRPr kumimoji="0" lang="en-US" sz="3600" b="0" i="0" u="none" strike="noStrike" kern="1200" cap="none" spc="-50" normalizeH="0" baseline="0" noProof="0" dirty="0">
              <a:ln w="3175">
                <a:noFill/>
              </a:ln>
              <a:solidFill>
                <a:schemeClr val="bg1"/>
              </a:solidFill>
              <a:effectLst/>
              <a:uLnTx/>
              <a:uFillTx/>
              <a:latin typeface="Segoe UI Semibold"/>
              <a:ea typeface="+mn-ea"/>
              <a:cs typeface="Segoe UI" pitchFamily="34" charset="0"/>
            </a:endParaRPr>
          </a:p>
        </p:txBody>
      </p:sp>
      <p:sp>
        <p:nvSpPr>
          <p:cNvPr id="5" name="Text Placeholder 30">
            <a:extLst>
              <a:ext uri="{FF2B5EF4-FFF2-40B4-BE49-F238E27FC236}">
                <a16:creationId xmlns:a16="http://schemas.microsoft.com/office/drawing/2014/main" id="{4775B891-009C-02F8-69F0-5D1596C136EB}"/>
              </a:ext>
            </a:extLst>
          </p:cNvPr>
          <p:cNvSpPr txBox="1">
            <a:spLocks/>
          </p:cNvSpPr>
          <p:nvPr/>
        </p:nvSpPr>
        <p:spPr>
          <a:xfrm>
            <a:off x="582614" y="1209211"/>
            <a:ext cx="11026772" cy="307777"/>
          </a:xfrm>
          <a:prstGeom prst="rect">
            <a:avLst/>
          </a:prstGeom>
        </p:spPr>
        <p:txBody>
          <a:bodyPr vert="horz" wrap="square" lIns="0" tIns="0" rIns="0" bIns="0" rtlCol="0">
            <a:sp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Segoe UI" panose="020B0502040204020203" pitchFamily="34" charset="0"/>
              </a:defRPr>
            </a:lvl1pPr>
            <a:lvl2pPr marL="2286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5720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61988"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4pPr>
            <a:lvl5pPr marL="855663"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dirty="0">
                <a:ln>
                  <a:noFill/>
                </a:ln>
                <a:solidFill>
                  <a:schemeClr val="bg1"/>
                </a:solidFill>
                <a:effectLst/>
                <a:uLnTx/>
                <a:uFillTx/>
                <a:latin typeface="Segoe UI"/>
                <a:ea typeface="+mn-ea"/>
                <a:cs typeface="Segoe UI" panose="020B0502040204020203" pitchFamily="34" charset="0"/>
              </a:rPr>
              <a:t>Shortcuts</a:t>
            </a:r>
          </a:p>
        </p:txBody>
      </p:sp>
      <p:sp>
        <p:nvSpPr>
          <p:cNvPr id="6" name="Rounded Rectangle 38">
            <a:extLst>
              <a:ext uri="{FF2B5EF4-FFF2-40B4-BE49-F238E27FC236}">
                <a16:creationId xmlns:a16="http://schemas.microsoft.com/office/drawing/2014/main" id="{2E2798F7-7E2D-24FE-B675-330AF121A579}"/>
              </a:ext>
            </a:extLst>
          </p:cNvPr>
          <p:cNvSpPr/>
          <p:nvPr/>
        </p:nvSpPr>
        <p:spPr bwMode="auto">
          <a:xfrm>
            <a:off x="582614" y="1883613"/>
            <a:ext cx="6702754" cy="4184564"/>
          </a:xfrm>
          <a:prstGeom prst="roundRect">
            <a:avLst>
              <a:gd name="adj" fmla="val 3641"/>
            </a:avLst>
          </a:prstGeom>
          <a:solidFill>
            <a:srgbClr val="FFFFFF"/>
          </a:solidFill>
          <a:ln w="9525" cap="flat" cmpd="sng" algn="ctr">
            <a:noFill/>
            <a:prstDash val="solid"/>
            <a:headEnd type="none" w="med" len="med"/>
            <a:tailEnd type="none" w="med" len="med"/>
          </a:ln>
          <a:effectLst>
            <a:outerShdw blurRad="288696" dist="38100" dir="2700000" algn="tl" rotWithShape="0">
              <a:prstClr val="black">
                <a:alpha val="19774"/>
              </a:prstClr>
            </a:outerShdw>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cs typeface="Segoe UI" pitchFamily="34" charset="0"/>
            </a:endParaRPr>
          </a:p>
        </p:txBody>
      </p:sp>
      <p:sp>
        <p:nvSpPr>
          <p:cNvPr id="7" name="Rounded Rectangle 45">
            <a:extLst>
              <a:ext uri="{FF2B5EF4-FFF2-40B4-BE49-F238E27FC236}">
                <a16:creationId xmlns:a16="http://schemas.microsoft.com/office/drawing/2014/main" id="{C32B5890-A3C0-1F81-5D76-28B040452D33}"/>
              </a:ext>
            </a:extLst>
          </p:cNvPr>
          <p:cNvSpPr/>
          <p:nvPr/>
        </p:nvSpPr>
        <p:spPr>
          <a:xfrm>
            <a:off x="780442" y="2572340"/>
            <a:ext cx="6307098" cy="3219083"/>
          </a:xfrm>
          <a:prstGeom prst="roundRect">
            <a:avLst>
              <a:gd name="adj" fmla="val 3289"/>
            </a:avLst>
          </a:prstGeom>
          <a:gradFill flip="none" rotWithShape="1">
            <a:gsLst>
              <a:gs pos="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Semibold"/>
            </a:endParaRPr>
          </a:p>
        </p:txBody>
      </p:sp>
      <p:sp>
        <p:nvSpPr>
          <p:cNvPr id="8" name="Rounded Rectangle 45">
            <a:extLst>
              <a:ext uri="{FF2B5EF4-FFF2-40B4-BE49-F238E27FC236}">
                <a16:creationId xmlns:a16="http://schemas.microsoft.com/office/drawing/2014/main" id="{615DF33C-8D69-322B-BA96-F8BB7C96D9C5}"/>
              </a:ext>
            </a:extLst>
          </p:cNvPr>
          <p:cNvSpPr/>
          <p:nvPr/>
        </p:nvSpPr>
        <p:spPr>
          <a:xfrm>
            <a:off x="998538" y="3141920"/>
            <a:ext cx="5870907" cy="1442318"/>
          </a:xfrm>
          <a:prstGeom prst="roundRect">
            <a:avLst>
              <a:gd name="adj" fmla="val 4528"/>
            </a:avLst>
          </a:prstGeom>
          <a:gradFill flip="none" rotWithShape="1">
            <a:gsLst>
              <a:gs pos="100000">
                <a:srgbClr val="4FD4FF"/>
              </a:gs>
              <a:gs pos="0">
                <a:srgbClr val="0078D4"/>
              </a:gs>
              <a:gs pos="60000">
                <a:srgbClr val="0078D4">
                  <a:lumMod val="60000"/>
                  <a:lumOff val="40000"/>
                </a:srgbClr>
              </a:gs>
            </a:gsLst>
            <a:lin ang="2700000" scaled="1"/>
            <a:tileRect/>
          </a:gradFill>
          <a:ln>
            <a:noFill/>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FFFFFF"/>
                </a:solidFill>
                <a:effectLst/>
                <a:uLnTx/>
                <a:uFillTx/>
                <a:latin typeface="Segoe UI Semibold"/>
                <a:ea typeface="+mn-ea"/>
                <a:cs typeface="Segoe UI" panose="020B0502040204020203" pitchFamily="34" charset="0"/>
              </a:rPr>
              <a:t>OneLake</a:t>
            </a:r>
            <a:br>
              <a:rPr kumimoji="0" lang="en-US" sz="2000" b="0" i="0" u="none" strike="noStrike" kern="0" cap="none" spc="0" normalizeH="0" baseline="0" noProof="0">
                <a:ln>
                  <a:noFill/>
                </a:ln>
                <a:solidFill>
                  <a:srgbClr val="FFFFFF"/>
                </a:solidFill>
                <a:effectLst/>
                <a:uLnTx/>
                <a:uFillTx/>
                <a:latin typeface="Segoe UI Semibold"/>
                <a:ea typeface="+mn-ea"/>
                <a:cs typeface="Segoe UI" panose="020B0502040204020203" pitchFamily="34" charset="0"/>
              </a:rPr>
            </a:br>
            <a:r>
              <a:rPr kumimoji="0" lang="en-US" sz="2000" b="0" i="0" u="none" strike="noStrike" kern="0" cap="none" spc="0" normalizeH="0" baseline="0" noProof="0">
                <a:ln>
                  <a:noFill/>
                </a:ln>
                <a:solidFill>
                  <a:srgbClr val="FFFFFF"/>
                </a:solidFill>
                <a:effectLst/>
                <a:uLnTx/>
                <a:uFillTx/>
                <a:latin typeface="Segoe UI Semibold"/>
                <a:ea typeface="+mn-ea"/>
                <a:cs typeface="Segoe UI" panose="020B0502040204020203" pitchFamily="34" charset="0"/>
              </a:rPr>
              <a:t>Storage</a:t>
            </a:r>
          </a:p>
        </p:txBody>
      </p:sp>
      <p:sp>
        <p:nvSpPr>
          <p:cNvPr id="9" name="TextBox 8">
            <a:extLst>
              <a:ext uri="{FF2B5EF4-FFF2-40B4-BE49-F238E27FC236}">
                <a16:creationId xmlns:a16="http://schemas.microsoft.com/office/drawing/2014/main" id="{B1C1989D-3254-7F9B-DC23-455FE29DB27D}"/>
              </a:ext>
            </a:extLst>
          </p:cNvPr>
          <p:cNvSpPr txBox="1"/>
          <p:nvPr/>
        </p:nvSpPr>
        <p:spPr>
          <a:xfrm>
            <a:off x="7446599" y="1898403"/>
            <a:ext cx="4116577" cy="4154984"/>
          </a:xfrm>
          <a:prstGeom prst="rect">
            <a:avLst/>
          </a:prstGeom>
          <a:noFill/>
        </p:spPr>
        <p:txBody>
          <a:bodyPr wrap="square" rtlCol="0">
            <a:spAutoFit/>
          </a:bodyPr>
          <a:lstStyle>
            <a:defPPr>
              <a:defRPr lang="en-US"/>
            </a:defPPr>
            <a:lvl1pPr marL="342900" indent="-342900">
              <a:buFont typeface="Arial" panose="020B0604020202020204" pitchFamily="34" charset="0"/>
              <a:buChar char="•"/>
              <a:defRPr sz="1600">
                <a:latin typeface="Segoe UI" panose="020B0502040204020203" pitchFamily="34" charset="0"/>
                <a:cs typeface="Segoe UI" panose="020B0502040204020203" pitchFamily="34" charset="0"/>
              </a:defRPr>
            </a:lvl1pPr>
          </a:lstStyle>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6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Sharing data in OneLake is as easy as sharing files in OneDrive, removing the needs for data duplication</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6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With </a:t>
            </a:r>
            <a:r>
              <a:rPr kumimoji="0" lang="en-US" sz="1600" b="0" i="0" u="none" strike="noStrike" kern="0" cap="none" spc="0" normalizeH="0" baseline="0" noProof="0" dirty="0">
                <a:ln>
                  <a:noFill/>
                </a:ln>
                <a:solidFill>
                  <a:schemeClr val="accent6"/>
                </a:solidFill>
                <a:effectLst/>
                <a:uLnTx/>
                <a:uFillTx/>
                <a:latin typeface="Segoe UI Semibold"/>
                <a:cs typeface="Segoe UI" panose="020B0502040204020203" pitchFamily="34" charset="0"/>
              </a:rPr>
              <a:t>shortcuts</a:t>
            </a:r>
            <a:r>
              <a:rPr kumimoji="0" lang="en-US" sz="16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 data throughout OneLake can be composed together without any data movement</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6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Shortcuts also allow instant linking of data already existing in Azure and in other clouds, without any data duplication and movement, making </a:t>
            </a:r>
            <a:r>
              <a:rPr kumimoji="0" lang="en-US" sz="1600" b="0" i="0" u="none" strike="noStrike" kern="0" cap="none" spc="0" normalizeH="0" baseline="0" noProof="0" dirty="0">
                <a:ln>
                  <a:noFill/>
                </a:ln>
                <a:solidFill>
                  <a:schemeClr val="accent6"/>
                </a:solidFill>
                <a:effectLst/>
                <a:uLnTx/>
                <a:uFillTx/>
                <a:latin typeface="Segoe UI Semibold"/>
                <a:cs typeface="Segoe UI" panose="020B0502040204020203" pitchFamily="34" charset="0"/>
              </a:rPr>
              <a:t>OneLake the first multi-cloud data lake</a:t>
            </a:r>
          </a:p>
          <a:p>
            <a:pPr marL="0" marR="0" lvl="0" indent="0" defTabSz="91440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6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With support for industry standard APIs, OneLake data can be directly accessed by any application or service</a:t>
            </a:r>
          </a:p>
        </p:txBody>
      </p:sp>
      <p:cxnSp>
        <p:nvCxnSpPr>
          <p:cNvPr id="10" name="Straight Connector 9">
            <a:extLst>
              <a:ext uri="{FF2B5EF4-FFF2-40B4-BE49-F238E27FC236}">
                <a16:creationId xmlns:a16="http://schemas.microsoft.com/office/drawing/2014/main" id="{2C169E07-0DA7-1CD1-B682-6A17F881AD96}"/>
              </a:ext>
            </a:extLst>
          </p:cNvPr>
          <p:cNvCxnSpPr>
            <a:cxnSpLocks/>
          </p:cNvCxnSpPr>
          <p:nvPr/>
        </p:nvCxnSpPr>
        <p:spPr>
          <a:xfrm>
            <a:off x="7492808" y="2764511"/>
            <a:ext cx="4116577" cy="0"/>
          </a:xfrm>
          <a:prstGeom prst="line">
            <a:avLst/>
          </a:prstGeom>
          <a:noFill/>
          <a:ln w="9525" cap="flat" cmpd="sng" algn="ctr">
            <a:solidFill>
              <a:srgbClr val="FFFFFF">
                <a:lumMod val="85000"/>
              </a:srgbClr>
            </a:solidFill>
            <a:prstDash val="solid"/>
            <a:headEnd type="none" w="lg" len="med"/>
            <a:tailEnd type="none" w="lg" len="med"/>
          </a:ln>
          <a:effectLst/>
        </p:spPr>
      </p:cxnSp>
      <p:cxnSp>
        <p:nvCxnSpPr>
          <p:cNvPr id="11" name="Straight Connector 10">
            <a:extLst>
              <a:ext uri="{FF2B5EF4-FFF2-40B4-BE49-F238E27FC236}">
                <a16:creationId xmlns:a16="http://schemas.microsoft.com/office/drawing/2014/main" id="{C50374FE-F382-8276-BEAD-8419638A9A4F}"/>
              </a:ext>
            </a:extLst>
          </p:cNvPr>
          <p:cNvCxnSpPr>
            <a:cxnSpLocks/>
          </p:cNvCxnSpPr>
          <p:nvPr/>
        </p:nvCxnSpPr>
        <p:spPr>
          <a:xfrm>
            <a:off x="7492808" y="3711862"/>
            <a:ext cx="4116577" cy="0"/>
          </a:xfrm>
          <a:prstGeom prst="line">
            <a:avLst/>
          </a:prstGeom>
          <a:noFill/>
          <a:ln w="9525" cap="flat" cmpd="sng" algn="ctr">
            <a:solidFill>
              <a:srgbClr val="FFFFFF">
                <a:lumMod val="85000"/>
              </a:srgbClr>
            </a:solidFill>
            <a:prstDash val="solid"/>
            <a:headEnd type="none" w="lg" len="med"/>
            <a:tailEnd type="none" w="lg" len="med"/>
          </a:ln>
          <a:effectLst/>
        </p:spPr>
      </p:cxnSp>
      <p:cxnSp>
        <p:nvCxnSpPr>
          <p:cNvPr id="12" name="Straight Connector 11">
            <a:extLst>
              <a:ext uri="{FF2B5EF4-FFF2-40B4-BE49-F238E27FC236}">
                <a16:creationId xmlns:a16="http://schemas.microsoft.com/office/drawing/2014/main" id="{9BEAAFE2-F56E-E6B1-7F3A-8AC8441EF5E2}"/>
              </a:ext>
            </a:extLst>
          </p:cNvPr>
          <p:cNvCxnSpPr>
            <a:cxnSpLocks/>
          </p:cNvCxnSpPr>
          <p:nvPr/>
        </p:nvCxnSpPr>
        <p:spPr>
          <a:xfrm>
            <a:off x="7492808" y="5138220"/>
            <a:ext cx="4116577" cy="0"/>
          </a:xfrm>
          <a:prstGeom prst="line">
            <a:avLst/>
          </a:prstGeom>
          <a:noFill/>
          <a:ln w="9525" cap="flat" cmpd="sng" algn="ctr">
            <a:solidFill>
              <a:srgbClr val="FFFFFF">
                <a:lumMod val="85000"/>
              </a:srgbClr>
            </a:solidFill>
            <a:prstDash val="solid"/>
            <a:headEnd type="none" w="lg" len="med"/>
            <a:tailEnd type="none" w="lg" len="med"/>
          </a:ln>
          <a:effectLst/>
        </p:spPr>
      </p:cxnSp>
      <p:sp>
        <p:nvSpPr>
          <p:cNvPr id="13" name="Cylinder 22">
            <a:extLst>
              <a:ext uri="{FF2B5EF4-FFF2-40B4-BE49-F238E27FC236}">
                <a16:creationId xmlns:a16="http://schemas.microsoft.com/office/drawing/2014/main" id="{2D290AAC-8F87-BF40-2E97-B336CD083BF0}"/>
              </a:ext>
            </a:extLst>
          </p:cNvPr>
          <p:cNvSpPr/>
          <p:nvPr/>
        </p:nvSpPr>
        <p:spPr bwMode="auto">
          <a:xfrm>
            <a:off x="1214990" y="3614772"/>
            <a:ext cx="734926" cy="496614"/>
          </a:xfrm>
          <a:prstGeom prst="can">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Finance</a:t>
            </a:r>
          </a:p>
        </p:txBody>
      </p:sp>
      <p:sp>
        <p:nvSpPr>
          <p:cNvPr id="14" name="Cylinder 88">
            <a:extLst>
              <a:ext uri="{FF2B5EF4-FFF2-40B4-BE49-F238E27FC236}">
                <a16:creationId xmlns:a16="http://schemas.microsoft.com/office/drawing/2014/main" id="{D3D318A1-A7F0-FE74-0BAC-74EB30F1F672}"/>
              </a:ext>
            </a:extLst>
          </p:cNvPr>
          <p:cNvSpPr/>
          <p:nvPr/>
        </p:nvSpPr>
        <p:spPr bwMode="auto">
          <a:xfrm>
            <a:off x="2022470" y="3614772"/>
            <a:ext cx="734926" cy="496614"/>
          </a:xfrm>
          <a:prstGeom prst="can">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Customers</a:t>
            </a:r>
            <a:b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b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360</a:t>
            </a:r>
          </a:p>
        </p:txBody>
      </p:sp>
      <p:sp>
        <p:nvSpPr>
          <p:cNvPr id="15" name="Cylinder 89">
            <a:extLst>
              <a:ext uri="{FF2B5EF4-FFF2-40B4-BE49-F238E27FC236}">
                <a16:creationId xmlns:a16="http://schemas.microsoft.com/office/drawing/2014/main" id="{70F6CDD1-4DED-87F0-B711-A510E346EA6E}"/>
              </a:ext>
            </a:extLst>
          </p:cNvPr>
          <p:cNvSpPr/>
          <p:nvPr/>
        </p:nvSpPr>
        <p:spPr bwMode="auto">
          <a:xfrm>
            <a:off x="5107454" y="3614772"/>
            <a:ext cx="734926" cy="496614"/>
          </a:xfrm>
          <a:prstGeom prst="can">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Service</a:t>
            </a:r>
            <a:b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b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Telemetry</a:t>
            </a:r>
          </a:p>
        </p:txBody>
      </p:sp>
      <p:sp>
        <p:nvSpPr>
          <p:cNvPr id="16" name="Cylinder 91">
            <a:extLst>
              <a:ext uri="{FF2B5EF4-FFF2-40B4-BE49-F238E27FC236}">
                <a16:creationId xmlns:a16="http://schemas.microsoft.com/office/drawing/2014/main" id="{EAEA618C-44E9-2036-076D-560F757DBDC0}"/>
              </a:ext>
            </a:extLst>
          </p:cNvPr>
          <p:cNvSpPr/>
          <p:nvPr/>
        </p:nvSpPr>
        <p:spPr bwMode="auto">
          <a:xfrm>
            <a:off x="5924899" y="3614772"/>
            <a:ext cx="734926" cy="496614"/>
          </a:xfrm>
          <a:prstGeom prst="can">
            <a:avLst/>
          </a:prstGeom>
          <a:gradFill flip="none" rotWithShape="1">
            <a:gsLst>
              <a:gs pos="100000">
                <a:srgbClr val="0078D4">
                  <a:lumMod val="75000"/>
                </a:srgbClr>
              </a:gs>
              <a:gs pos="4000">
                <a:srgbClr val="01447C"/>
              </a:gs>
            </a:gsLst>
            <a:lin ang="5400000" scaled="1"/>
            <a:tileRect/>
          </a:gradFill>
          <a:ln w="9525" cap="flat" cmpd="sng" algn="ctr">
            <a:noFill/>
            <a:prstDash val="solid"/>
            <a:headEnd type="none" w="med" len="med"/>
            <a:tailEnd type="none" w="med" len="med"/>
          </a:ln>
          <a:effectLst/>
        </p:spPr>
        <p:txBody>
          <a:bodyPr rot="0" spcFirstLastPara="0" vertOverflow="overflow" horzOverflow="overflow" vert="horz" wrap="none" lIns="91440" tIns="91440" rIns="91440" bIns="9144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Business</a:t>
            </a:r>
            <a:b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br>
            <a:r>
              <a:rPr kumimoji="0" lang="en-US" sz="900" b="1" i="0" u="none" strike="noStrike" kern="0" cap="none" spc="0" normalizeH="0" baseline="0" noProof="0">
                <a:ln>
                  <a:noFill/>
                </a:ln>
                <a:solidFill>
                  <a:srgbClr val="FFFFFF"/>
                </a:solidFill>
                <a:effectLst/>
                <a:uLnTx/>
                <a:uFillTx/>
                <a:latin typeface="Segoe UI"/>
                <a:ea typeface="+mn-ea"/>
                <a:cs typeface="Segoe UI" pitchFamily="34" charset="0"/>
              </a:rPr>
              <a:t>KPIs</a:t>
            </a:r>
          </a:p>
        </p:txBody>
      </p:sp>
      <p:grpSp>
        <p:nvGrpSpPr>
          <p:cNvPr id="17" name="Group 16">
            <a:extLst>
              <a:ext uri="{FF2B5EF4-FFF2-40B4-BE49-F238E27FC236}">
                <a16:creationId xmlns:a16="http://schemas.microsoft.com/office/drawing/2014/main" id="{1C04EF77-CA0C-4D9C-D68C-5B3F9E17E227}"/>
              </a:ext>
            </a:extLst>
          </p:cNvPr>
          <p:cNvGrpSpPr/>
          <p:nvPr/>
        </p:nvGrpSpPr>
        <p:grpSpPr>
          <a:xfrm>
            <a:off x="998539" y="4376543"/>
            <a:ext cx="5862832" cy="1187977"/>
            <a:chOff x="998539" y="3997499"/>
            <a:chExt cx="5862832" cy="1187977"/>
          </a:xfrm>
        </p:grpSpPr>
        <p:sp>
          <p:nvSpPr>
            <p:cNvPr id="18" name="Rounded Rectangle 81">
              <a:extLst>
                <a:ext uri="{FF2B5EF4-FFF2-40B4-BE49-F238E27FC236}">
                  <a16:creationId xmlns:a16="http://schemas.microsoft.com/office/drawing/2014/main" id="{4EB830B3-C4BC-C98D-BA5C-0D25DA61AC7D}"/>
                </a:ext>
              </a:extLst>
            </p:cNvPr>
            <p:cNvSpPr/>
            <p:nvPr/>
          </p:nvSpPr>
          <p:spPr bwMode="auto">
            <a:xfrm>
              <a:off x="3600072" y="4305277"/>
              <a:ext cx="1581539" cy="880199"/>
            </a:xfrm>
            <a:prstGeom prst="roundRect">
              <a:avLst>
                <a:gd name="adj" fmla="val 7450"/>
              </a:avLst>
            </a:prstGeom>
            <a:solidFill>
              <a:srgbClr val="FFFFFF">
                <a:alpha val="5000"/>
              </a:srgbClr>
            </a:solidFill>
            <a:ln w="6350" cap="flat" cmpd="sng" algn="ctr">
              <a:solidFill>
                <a:srgbClr val="FFFFFF"/>
              </a:solidFill>
              <a:prstDash val="dash"/>
              <a:headEnd type="none" w="med" len="med"/>
              <a:tailEnd type="none" w="med" len="med"/>
            </a:ln>
            <a:effectLst>
              <a:outerShdw blurRad="288696" dist="38100" dir="2700000" algn="tl" rotWithShape="0">
                <a:prstClr val="black">
                  <a:alpha val="19774"/>
                </a:prstClr>
              </a:outerShdw>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cs typeface="Segoe UI" pitchFamily="34" charset="0"/>
              </a:endParaRPr>
            </a:p>
          </p:txBody>
        </p:sp>
        <p:sp>
          <p:nvSpPr>
            <p:cNvPr id="19" name="Rounded Rectangle 82">
              <a:extLst>
                <a:ext uri="{FF2B5EF4-FFF2-40B4-BE49-F238E27FC236}">
                  <a16:creationId xmlns:a16="http://schemas.microsoft.com/office/drawing/2014/main" id="{CA8CB39D-93EE-36A4-43B0-1CDFA97C1B74}"/>
                </a:ext>
              </a:extLst>
            </p:cNvPr>
            <p:cNvSpPr/>
            <p:nvPr/>
          </p:nvSpPr>
          <p:spPr bwMode="auto">
            <a:xfrm>
              <a:off x="5279832" y="4305277"/>
              <a:ext cx="1581539" cy="880199"/>
            </a:xfrm>
            <a:prstGeom prst="roundRect">
              <a:avLst>
                <a:gd name="adj" fmla="val 7450"/>
              </a:avLst>
            </a:prstGeom>
            <a:solidFill>
              <a:srgbClr val="FFFFFF">
                <a:alpha val="5000"/>
              </a:srgbClr>
            </a:solidFill>
            <a:ln w="6350" cap="flat" cmpd="sng" algn="ctr">
              <a:solidFill>
                <a:srgbClr val="FFFFFF"/>
              </a:solidFill>
              <a:prstDash val="dash"/>
              <a:headEnd type="none" w="med" len="med"/>
              <a:tailEnd type="none" w="med" len="med"/>
            </a:ln>
            <a:effectLst>
              <a:outerShdw blurRad="288696" dist="38100" dir="2700000" algn="tl" rotWithShape="0">
                <a:prstClr val="black">
                  <a:alpha val="19774"/>
                </a:prstClr>
              </a:outerShdw>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cs typeface="Segoe UI" pitchFamily="34" charset="0"/>
              </a:endParaRPr>
            </a:p>
          </p:txBody>
        </p:sp>
        <p:sp>
          <p:nvSpPr>
            <p:cNvPr id="20" name="Rounded Rectangle 76">
              <a:extLst>
                <a:ext uri="{FF2B5EF4-FFF2-40B4-BE49-F238E27FC236}">
                  <a16:creationId xmlns:a16="http://schemas.microsoft.com/office/drawing/2014/main" id="{00387767-62F4-7388-48A5-DFD97671F22F}"/>
                </a:ext>
              </a:extLst>
            </p:cNvPr>
            <p:cNvSpPr/>
            <p:nvPr/>
          </p:nvSpPr>
          <p:spPr bwMode="auto">
            <a:xfrm>
              <a:off x="998539" y="4305277"/>
              <a:ext cx="2511386" cy="880199"/>
            </a:xfrm>
            <a:prstGeom prst="roundRect">
              <a:avLst>
                <a:gd name="adj" fmla="val 7450"/>
              </a:avLst>
            </a:prstGeom>
            <a:solidFill>
              <a:srgbClr val="FFFFFF">
                <a:alpha val="5000"/>
              </a:srgbClr>
            </a:solidFill>
            <a:ln w="6350" cap="flat" cmpd="sng" algn="ctr">
              <a:solidFill>
                <a:srgbClr val="FFFFFF"/>
              </a:solidFill>
              <a:prstDash val="dash"/>
              <a:headEnd type="none" w="med" len="med"/>
              <a:tailEnd type="none" w="med" len="med"/>
            </a:ln>
            <a:effectLst>
              <a:outerShdw blurRad="288696" dist="38100" dir="2700000" algn="tl" rotWithShape="0">
                <a:prstClr val="black">
                  <a:alpha val="19774"/>
                </a:prstClr>
              </a:outerShdw>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cs typeface="Segoe UI" pitchFamily="34" charset="0"/>
              </a:endParaRPr>
            </a:p>
          </p:txBody>
        </p:sp>
        <p:cxnSp>
          <p:nvCxnSpPr>
            <p:cNvPr id="21" name="Straight Connector 20">
              <a:extLst>
                <a:ext uri="{FF2B5EF4-FFF2-40B4-BE49-F238E27FC236}">
                  <a16:creationId xmlns:a16="http://schemas.microsoft.com/office/drawing/2014/main" id="{4B82185E-4E77-502D-19AF-93CECDA0DCE8}"/>
                </a:ext>
              </a:extLst>
            </p:cNvPr>
            <p:cNvCxnSpPr>
              <a:cxnSpLocks/>
            </p:cNvCxnSpPr>
            <p:nvPr/>
          </p:nvCxnSpPr>
          <p:spPr>
            <a:xfrm flipV="1">
              <a:off x="4213632" y="3997499"/>
              <a:ext cx="0" cy="307778"/>
            </a:xfrm>
            <a:prstGeom prst="line">
              <a:avLst/>
            </a:prstGeom>
            <a:noFill/>
            <a:ln w="6350" cap="flat" cmpd="sng" algn="ctr">
              <a:solidFill>
                <a:srgbClr val="FFFFFF"/>
              </a:solidFill>
              <a:prstDash val="dash"/>
              <a:headEnd type="none" w="lg" len="med"/>
              <a:tailEnd type="triangle" w="med" len="med"/>
            </a:ln>
            <a:effectLst/>
          </p:spPr>
        </p:cxnSp>
        <p:cxnSp>
          <p:nvCxnSpPr>
            <p:cNvPr id="22" name="Straight Connector 21">
              <a:extLst>
                <a:ext uri="{FF2B5EF4-FFF2-40B4-BE49-F238E27FC236}">
                  <a16:creationId xmlns:a16="http://schemas.microsoft.com/office/drawing/2014/main" id="{07555908-BC27-2C4E-27B5-41D644B6A5D9}"/>
                </a:ext>
              </a:extLst>
            </p:cNvPr>
            <p:cNvCxnSpPr>
              <a:cxnSpLocks/>
            </p:cNvCxnSpPr>
            <p:nvPr/>
          </p:nvCxnSpPr>
          <p:spPr>
            <a:xfrm flipV="1">
              <a:off x="2437345" y="3997499"/>
              <a:ext cx="0" cy="307778"/>
            </a:xfrm>
            <a:prstGeom prst="line">
              <a:avLst/>
            </a:prstGeom>
            <a:noFill/>
            <a:ln w="6350" cap="flat" cmpd="sng" algn="ctr">
              <a:solidFill>
                <a:srgbClr val="FFFFFF"/>
              </a:solidFill>
              <a:prstDash val="dash"/>
              <a:headEnd type="none" w="lg" len="med"/>
              <a:tailEnd type="triangle" w="med" len="med"/>
            </a:ln>
            <a:effectLst/>
          </p:spPr>
        </p:cxnSp>
        <p:cxnSp>
          <p:nvCxnSpPr>
            <p:cNvPr id="23" name="Straight Connector 22">
              <a:extLst>
                <a:ext uri="{FF2B5EF4-FFF2-40B4-BE49-F238E27FC236}">
                  <a16:creationId xmlns:a16="http://schemas.microsoft.com/office/drawing/2014/main" id="{41E59C3D-FF41-9207-C349-EE4D0BF38835}"/>
                </a:ext>
              </a:extLst>
            </p:cNvPr>
            <p:cNvCxnSpPr>
              <a:cxnSpLocks/>
            </p:cNvCxnSpPr>
            <p:nvPr/>
          </p:nvCxnSpPr>
          <p:spPr>
            <a:xfrm flipV="1">
              <a:off x="5889459" y="3997499"/>
              <a:ext cx="0" cy="307778"/>
            </a:xfrm>
            <a:prstGeom prst="line">
              <a:avLst/>
            </a:prstGeom>
            <a:noFill/>
            <a:ln w="6350" cap="flat" cmpd="sng" algn="ctr">
              <a:solidFill>
                <a:srgbClr val="FFFFFF"/>
              </a:solidFill>
              <a:prstDash val="dash"/>
              <a:headEnd type="none" w="lg" len="med"/>
              <a:tailEnd type="triangle" w="med" len="med"/>
            </a:ln>
            <a:effectLst/>
          </p:spPr>
        </p:cxnSp>
        <p:cxnSp>
          <p:nvCxnSpPr>
            <p:cNvPr id="24" name="Straight Connector 23">
              <a:extLst>
                <a:ext uri="{FF2B5EF4-FFF2-40B4-BE49-F238E27FC236}">
                  <a16:creationId xmlns:a16="http://schemas.microsoft.com/office/drawing/2014/main" id="{CC0626E6-97D0-55AC-31E8-BFC7BC5B9CD5}"/>
                </a:ext>
              </a:extLst>
            </p:cNvPr>
            <p:cNvCxnSpPr>
              <a:cxnSpLocks/>
            </p:cNvCxnSpPr>
            <p:nvPr/>
          </p:nvCxnSpPr>
          <p:spPr>
            <a:xfrm flipV="1">
              <a:off x="1329784" y="3997499"/>
              <a:ext cx="0" cy="307778"/>
            </a:xfrm>
            <a:prstGeom prst="line">
              <a:avLst/>
            </a:prstGeom>
            <a:noFill/>
            <a:ln w="6350" cap="flat" cmpd="sng" algn="ctr">
              <a:solidFill>
                <a:srgbClr val="FFFFFF"/>
              </a:solidFill>
              <a:prstDash val="dash"/>
              <a:headEnd type="none" w="lg" len="med"/>
              <a:tailEnd type="triangle" w="med" len="med"/>
            </a:ln>
            <a:effectLst/>
          </p:spPr>
        </p:cxnSp>
        <p:cxnSp>
          <p:nvCxnSpPr>
            <p:cNvPr id="25" name="Straight Connector 24">
              <a:extLst>
                <a:ext uri="{FF2B5EF4-FFF2-40B4-BE49-F238E27FC236}">
                  <a16:creationId xmlns:a16="http://schemas.microsoft.com/office/drawing/2014/main" id="{676F1863-42F9-71C0-E259-09550C88B88D}"/>
                </a:ext>
              </a:extLst>
            </p:cNvPr>
            <p:cNvCxnSpPr>
              <a:cxnSpLocks/>
            </p:cNvCxnSpPr>
            <p:nvPr/>
          </p:nvCxnSpPr>
          <p:spPr>
            <a:xfrm flipV="1">
              <a:off x="1698971" y="3997499"/>
              <a:ext cx="0" cy="307778"/>
            </a:xfrm>
            <a:prstGeom prst="line">
              <a:avLst/>
            </a:prstGeom>
            <a:noFill/>
            <a:ln w="6350" cap="flat" cmpd="sng" algn="ctr">
              <a:solidFill>
                <a:srgbClr val="FFFFFF"/>
              </a:solidFill>
              <a:prstDash val="dash"/>
              <a:headEnd type="none" w="lg" len="med"/>
              <a:tailEnd type="triangle" w="med" len="med"/>
            </a:ln>
            <a:effectLst/>
          </p:spPr>
        </p:cxnSp>
        <p:cxnSp>
          <p:nvCxnSpPr>
            <p:cNvPr id="26" name="Straight Connector 25">
              <a:extLst>
                <a:ext uri="{FF2B5EF4-FFF2-40B4-BE49-F238E27FC236}">
                  <a16:creationId xmlns:a16="http://schemas.microsoft.com/office/drawing/2014/main" id="{06AF40DD-D90B-CAB0-EDE6-3EE6111D481D}"/>
                </a:ext>
              </a:extLst>
            </p:cNvPr>
            <p:cNvCxnSpPr>
              <a:cxnSpLocks/>
            </p:cNvCxnSpPr>
            <p:nvPr/>
          </p:nvCxnSpPr>
          <p:spPr>
            <a:xfrm flipV="1">
              <a:off x="2068158" y="3997499"/>
              <a:ext cx="0" cy="307778"/>
            </a:xfrm>
            <a:prstGeom prst="line">
              <a:avLst/>
            </a:prstGeom>
            <a:noFill/>
            <a:ln w="6350" cap="flat" cmpd="sng" algn="ctr">
              <a:solidFill>
                <a:srgbClr val="FFFFFF"/>
              </a:solidFill>
              <a:prstDash val="dash"/>
              <a:headEnd type="none" w="lg" len="med"/>
              <a:tailEnd type="triangle" w="med" len="med"/>
            </a:ln>
            <a:effectLst/>
          </p:spPr>
        </p:cxnSp>
        <p:cxnSp>
          <p:nvCxnSpPr>
            <p:cNvPr id="27" name="Straight Connector 26">
              <a:extLst>
                <a:ext uri="{FF2B5EF4-FFF2-40B4-BE49-F238E27FC236}">
                  <a16:creationId xmlns:a16="http://schemas.microsoft.com/office/drawing/2014/main" id="{6B97C75D-1A34-8EE4-04BB-F3CF554CB047}"/>
                </a:ext>
              </a:extLst>
            </p:cNvPr>
            <p:cNvCxnSpPr>
              <a:cxnSpLocks/>
            </p:cNvCxnSpPr>
            <p:nvPr/>
          </p:nvCxnSpPr>
          <p:spPr>
            <a:xfrm flipV="1">
              <a:off x="2806532" y="3997499"/>
              <a:ext cx="0" cy="307778"/>
            </a:xfrm>
            <a:prstGeom prst="line">
              <a:avLst/>
            </a:prstGeom>
            <a:noFill/>
            <a:ln w="6350" cap="flat" cmpd="sng" algn="ctr">
              <a:solidFill>
                <a:srgbClr val="FFFFFF"/>
              </a:solidFill>
              <a:prstDash val="dash"/>
              <a:headEnd type="none" w="lg" len="med"/>
              <a:tailEnd type="triangle" w="med" len="med"/>
            </a:ln>
            <a:effectLst/>
          </p:spPr>
        </p:cxnSp>
        <p:cxnSp>
          <p:nvCxnSpPr>
            <p:cNvPr id="28" name="Straight Connector 27">
              <a:extLst>
                <a:ext uri="{FF2B5EF4-FFF2-40B4-BE49-F238E27FC236}">
                  <a16:creationId xmlns:a16="http://schemas.microsoft.com/office/drawing/2014/main" id="{B878DE5A-DB9A-AD5D-4CB2-ACC2A53CE471}"/>
                </a:ext>
              </a:extLst>
            </p:cNvPr>
            <p:cNvCxnSpPr>
              <a:cxnSpLocks/>
            </p:cNvCxnSpPr>
            <p:nvPr/>
          </p:nvCxnSpPr>
          <p:spPr>
            <a:xfrm flipV="1">
              <a:off x="3175720" y="3997499"/>
              <a:ext cx="0" cy="307778"/>
            </a:xfrm>
            <a:prstGeom prst="line">
              <a:avLst/>
            </a:prstGeom>
            <a:noFill/>
            <a:ln w="6350" cap="flat" cmpd="sng" algn="ctr">
              <a:solidFill>
                <a:srgbClr val="FFFFFF"/>
              </a:solidFill>
              <a:prstDash val="dash"/>
              <a:headEnd type="none" w="lg" len="med"/>
              <a:tailEnd type="triangle" w="med" len="med"/>
            </a:ln>
            <a:effectLst/>
          </p:spPr>
        </p:cxnSp>
        <p:cxnSp>
          <p:nvCxnSpPr>
            <p:cNvPr id="29" name="Straight Connector 28">
              <a:extLst>
                <a:ext uri="{FF2B5EF4-FFF2-40B4-BE49-F238E27FC236}">
                  <a16:creationId xmlns:a16="http://schemas.microsoft.com/office/drawing/2014/main" id="{90B808CE-FDF9-B97F-2069-F8E122F45DB2}"/>
                </a:ext>
              </a:extLst>
            </p:cNvPr>
            <p:cNvCxnSpPr>
              <a:cxnSpLocks/>
            </p:cNvCxnSpPr>
            <p:nvPr/>
          </p:nvCxnSpPr>
          <p:spPr>
            <a:xfrm flipV="1">
              <a:off x="4575140" y="3997499"/>
              <a:ext cx="0" cy="307778"/>
            </a:xfrm>
            <a:prstGeom prst="line">
              <a:avLst/>
            </a:prstGeom>
            <a:noFill/>
            <a:ln w="6350" cap="flat" cmpd="sng" algn="ctr">
              <a:solidFill>
                <a:srgbClr val="FFFFFF"/>
              </a:solidFill>
              <a:prstDash val="dash"/>
              <a:headEnd type="none" w="lg" len="med"/>
              <a:tailEnd type="triangle" w="med" len="med"/>
            </a:ln>
            <a:effectLst/>
          </p:spPr>
        </p:cxnSp>
        <p:cxnSp>
          <p:nvCxnSpPr>
            <p:cNvPr id="30" name="Straight Connector 29">
              <a:extLst>
                <a:ext uri="{FF2B5EF4-FFF2-40B4-BE49-F238E27FC236}">
                  <a16:creationId xmlns:a16="http://schemas.microsoft.com/office/drawing/2014/main" id="{F0549D63-9465-B0A7-6F22-829C23488FAE}"/>
                </a:ext>
              </a:extLst>
            </p:cNvPr>
            <p:cNvCxnSpPr>
              <a:cxnSpLocks/>
            </p:cNvCxnSpPr>
            <p:nvPr/>
          </p:nvCxnSpPr>
          <p:spPr>
            <a:xfrm flipV="1">
              <a:off x="6241967" y="3997499"/>
              <a:ext cx="0" cy="307778"/>
            </a:xfrm>
            <a:prstGeom prst="line">
              <a:avLst/>
            </a:prstGeom>
            <a:noFill/>
            <a:ln w="6350" cap="flat" cmpd="sng" algn="ctr">
              <a:solidFill>
                <a:srgbClr val="FFFFFF"/>
              </a:solidFill>
              <a:prstDash val="dash"/>
              <a:headEnd type="none" w="lg" len="med"/>
              <a:tailEnd type="triangle" w="med" len="med"/>
            </a:ln>
            <a:effectLst/>
          </p:spPr>
        </p:cxnSp>
      </p:grpSp>
      <p:grpSp>
        <p:nvGrpSpPr>
          <p:cNvPr id="31" name="Group 30">
            <a:extLst>
              <a:ext uri="{FF2B5EF4-FFF2-40B4-BE49-F238E27FC236}">
                <a16:creationId xmlns:a16="http://schemas.microsoft.com/office/drawing/2014/main" id="{28107CE4-99AF-90E9-AC55-1E4968B7A2C6}"/>
              </a:ext>
            </a:extLst>
          </p:cNvPr>
          <p:cNvGrpSpPr/>
          <p:nvPr/>
        </p:nvGrpSpPr>
        <p:grpSpPr>
          <a:xfrm>
            <a:off x="1180024" y="4832154"/>
            <a:ext cx="5689421" cy="594511"/>
            <a:chOff x="1180024" y="4453110"/>
            <a:chExt cx="5689421" cy="594511"/>
          </a:xfrm>
        </p:grpSpPr>
        <p:grpSp>
          <p:nvGrpSpPr>
            <p:cNvPr id="32" name="Group 31">
              <a:extLst>
                <a:ext uri="{FF2B5EF4-FFF2-40B4-BE49-F238E27FC236}">
                  <a16:creationId xmlns:a16="http://schemas.microsoft.com/office/drawing/2014/main" id="{E0396450-14E6-235A-F830-895BA4E37A65}"/>
                </a:ext>
              </a:extLst>
            </p:cNvPr>
            <p:cNvGrpSpPr/>
            <p:nvPr/>
          </p:nvGrpSpPr>
          <p:grpSpPr>
            <a:xfrm>
              <a:off x="4046551" y="4453110"/>
              <a:ext cx="688580" cy="342450"/>
              <a:chOff x="3429012" y="4362864"/>
              <a:chExt cx="688580" cy="342450"/>
            </a:xfrm>
          </p:grpSpPr>
          <p:pic>
            <p:nvPicPr>
              <p:cNvPr id="46" name="Picture 45">
                <a:extLst>
                  <a:ext uri="{FF2B5EF4-FFF2-40B4-BE49-F238E27FC236}">
                    <a16:creationId xmlns:a16="http://schemas.microsoft.com/office/drawing/2014/main" id="{4D3FDCB1-7B53-ECE2-63A7-692CBC70D82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429012" y="4362864"/>
                <a:ext cx="310487" cy="342450"/>
              </a:xfrm>
              <a:prstGeom prst="rect">
                <a:avLst/>
              </a:prstGeom>
            </p:spPr>
          </p:pic>
          <p:pic>
            <p:nvPicPr>
              <p:cNvPr id="47" name="Picture 46">
                <a:extLst>
                  <a:ext uri="{FF2B5EF4-FFF2-40B4-BE49-F238E27FC236}">
                    <a16:creationId xmlns:a16="http://schemas.microsoft.com/office/drawing/2014/main" id="{3F1DB354-F88C-0244-C032-349B1A778C8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807105" y="4362864"/>
                <a:ext cx="310487" cy="342450"/>
              </a:xfrm>
              <a:prstGeom prst="rect">
                <a:avLst/>
              </a:prstGeom>
            </p:spPr>
          </p:pic>
        </p:grpSp>
        <p:sp>
          <p:nvSpPr>
            <p:cNvPr id="33" name="TextBox 32">
              <a:extLst>
                <a:ext uri="{FF2B5EF4-FFF2-40B4-BE49-F238E27FC236}">
                  <a16:creationId xmlns:a16="http://schemas.microsoft.com/office/drawing/2014/main" id="{73EF0E8A-C6CF-76A9-7622-EFEA3AF1B908}"/>
                </a:ext>
              </a:extLst>
            </p:cNvPr>
            <p:cNvSpPr txBox="1"/>
            <p:nvPr/>
          </p:nvSpPr>
          <p:spPr>
            <a:xfrm>
              <a:off x="3591997" y="4862955"/>
              <a:ext cx="1597688" cy="184666"/>
            </a:xfrm>
            <a:prstGeom prst="rect">
              <a:avLst/>
            </a:prstGeom>
            <a:noFill/>
          </p:spPr>
          <p:txBody>
            <a:bodyPr wrap="square" lIns="0" tIns="0" rIns="0" bIns="0" rtlCol="0">
              <a:spAutoFit/>
            </a:bodyPr>
            <a:lstStyle/>
            <a:p>
              <a:pPr algn="ctr" defTabSz="914400">
                <a:defRPr/>
              </a:pPr>
              <a:r>
                <a:rPr lang="en-US" sz="1200">
                  <a:solidFill>
                    <a:srgbClr val="FFFFFF"/>
                  </a:solidFill>
                  <a:latin typeface="Segoe UI Semibold"/>
                </a:rPr>
                <a:t>Amazon</a:t>
              </a:r>
            </a:p>
          </p:txBody>
        </p:sp>
        <p:grpSp>
          <p:nvGrpSpPr>
            <p:cNvPr id="34" name="Group 33">
              <a:extLst>
                <a:ext uri="{FF2B5EF4-FFF2-40B4-BE49-F238E27FC236}">
                  <a16:creationId xmlns:a16="http://schemas.microsoft.com/office/drawing/2014/main" id="{5926AE9E-33BE-A8E8-3415-15C5EBBB40FB}"/>
                </a:ext>
              </a:extLst>
            </p:cNvPr>
            <p:cNvGrpSpPr/>
            <p:nvPr/>
          </p:nvGrpSpPr>
          <p:grpSpPr>
            <a:xfrm>
              <a:off x="5753092" y="4481948"/>
              <a:ext cx="635018" cy="284774"/>
              <a:chOff x="4185198" y="4391702"/>
              <a:chExt cx="635018" cy="284774"/>
            </a:xfrm>
          </p:grpSpPr>
          <p:pic>
            <p:nvPicPr>
              <p:cNvPr id="44" name="Picture 43">
                <a:extLst>
                  <a:ext uri="{FF2B5EF4-FFF2-40B4-BE49-F238E27FC236}">
                    <a16:creationId xmlns:a16="http://schemas.microsoft.com/office/drawing/2014/main" id="{F144CFAF-094D-27E6-16BC-A20501F95EF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185198" y="4391702"/>
                <a:ext cx="283707" cy="284774"/>
              </a:xfrm>
              <a:prstGeom prst="rect">
                <a:avLst/>
              </a:prstGeom>
            </p:spPr>
          </p:pic>
          <p:pic>
            <p:nvPicPr>
              <p:cNvPr id="45" name="Picture 44">
                <a:extLst>
                  <a:ext uri="{FF2B5EF4-FFF2-40B4-BE49-F238E27FC236}">
                    <a16:creationId xmlns:a16="http://schemas.microsoft.com/office/drawing/2014/main" id="{2597FCA0-36CF-90D4-3810-B24FFCF489A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536509" y="4391702"/>
                <a:ext cx="283707" cy="284774"/>
              </a:xfrm>
              <a:prstGeom prst="rect">
                <a:avLst/>
              </a:prstGeom>
            </p:spPr>
          </p:pic>
        </p:grpSp>
        <p:sp>
          <p:nvSpPr>
            <p:cNvPr id="35" name="TextBox 34">
              <a:extLst>
                <a:ext uri="{FF2B5EF4-FFF2-40B4-BE49-F238E27FC236}">
                  <a16:creationId xmlns:a16="http://schemas.microsoft.com/office/drawing/2014/main" id="{39E4415A-24AE-EE2E-F170-E1D3B966353B}"/>
                </a:ext>
              </a:extLst>
            </p:cNvPr>
            <p:cNvSpPr txBox="1"/>
            <p:nvPr/>
          </p:nvSpPr>
          <p:spPr>
            <a:xfrm>
              <a:off x="5271757" y="4862955"/>
              <a:ext cx="1597688" cy="184666"/>
            </a:xfrm>
            <a:prstGeom prst="rect">
              <a:avLst/>
            </a:prstGeom>
            <a:noFill/>
          </p:spPr>
          <p:txBody>
            <a:bodyPr wrap="square" lIns="0" tIns="0" rIns="0" bIns="0" rtlCol="0">
              <a:spAutoFit/>
            </a:bodyPr>
            <a:lstStyle/>
            <a:p>
              <a:pPr algn="ctr" defTabSz="914400">
                <a:defRPr/>
              </a:pPr>
              <a:r>
                <a:rPr lang="en-US" sz="1200">
                  <a:solidFill>
                    <a:srgbClr val="FFFFFF"/>
                  </a:solidFill>
                  <a:latin typeface="Segoe UI Semibold"/>
                </a:rPr>
                <a:t>Google</a:t>
              </a:r>
            </a:p>
          </p:txBody>
        </p:sp>
        <p:sp>
          <p:nvSpPr>
            <p:cNvPr id="36" name="TextBox 35">
              <a:extLst>
                <a:ext uri="{FF2B5EF4-FFF2-40B4-BE49-F238E27FC236}">
                  <a16:creationId xmlns:a16="http://schemas.microsoft.com/office/drawing/2014/main" id="{43666148-73AA-04E0-0705-94870D96CABE}"/>
                </a:ext>
              </a:extLst>
            </p:cNvPr>
            <p:cNvSpPr txBox="1"/>
            <p:nvPr/>
          </p:nvSpPr>
          <p:spPr>
            <a:xfrm>
              <a:off x="1455388" y="4862955"/>
              <a:ext cx="1597688" cy="184666"/>
            </a:xfrm>
            <a:prstGeom prst="rect">
              <a:avLst/>
            </a:prstGeom>
            <a:noFill/>
          </p:spPr>
          <p:txBody>
            <a:bodyPr wrap="square" lIns="0" tIns="0" rIns="0" bIns="0" rtlCol="0">
              <a:spAutoFit/>
            </a:bodyPr>
            <a:lstStyle/>
            <a:p>
              <a:pPr algn="ctr" defTabSz="914400">
                <a:defRPr/>
              </a:pPr>
              <a:r>
                <a:rPr lang="en-US" sz="1200">
                  <a:solidFill>
                    <a:srgbClr val="FFFFFF"/>
                  </a:solidFill>
                  <a:latin typeface="Segoe UI Semibold"/>
                </a:rPr>
                <a:t>Azure</a:t>
              </a:r>
            </a:p>
          </p:txBody>
        </p:sp>
        <p:grpSp>
          <p:nvGrpSpPr>
            <p:cNvPr id="37" name="Group 36">
              <a:extLst>
                <a:ext uri="{FF2B5EF4-FFF2-40B4-BE49-F238E27FC236}">
                  <a16:creationId xmlns:a16="http://schemas.microsoft.com/office/drawing/2014/main" id="{082846A0-097B-50FB-B40A-C1B9CEC54FFA}"/>
                </a:ext>
              </a:extLst>
            </p:cNvPr>
            <p:cNvGrpSpPr/>
            <p:nvPr/>
          </p:nvGrpSpPr>
          <p:grpSpPr>
            <a:xfrm>
              <a:off x="1180024" y="4453110"/>
              <a:ext cx="2148416" cy="342450"/>
              <a:chOff x="1212990" y="4362864"/>
              <a:chExt cx="2148416" cy="342450"/>
            </a:xfrm>
          </p:grpSpPr>
          <p:pic>
            <p:nvPicPr>
              <p:cNvPr id="38" name="Picture 37" descr="Icon&#10;&#10;Description automatically generated">
                <a:extLst>
                  <a:ext uri="{FF2B5EF4-FFF2-40B4-BE49-F238E27FC236}">
                    <a16:creationId xmlns:a16="http://schemas.microsoft.com/office/drawing/2014/main" id="{9E648569-19A0-D559-BB4C-1F265F5C9374}"/>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27136" r="26607"/>
              <a:stretch/>
            </p:blipFill>
            <p:spPr>
              <a:xfrm>
                <a:off x="2321001" y="4362864"/>
                <a:ext cx="301731" cy="342450"/>
              </a:xfrm>
              <a:prstGeom prst="rect">
                <a:avLst/>
              </a:prstGeom>
            </p:spPr>
          </p:pic>
          <p:pic>
            <p:nvPicPr>
              <p:cNvPr id="39" name="Picture 38" descr="Icon&#10;&#10;Description automatically generated">
                <a:extLst>
                  <a:ext uri="{FF2B5EF4-FFF2-40B4-BE49-F238E27FC236}">
                    <a16:creationId xmlns:a16="http://schemas.microsoft.com/office/drawing/2014/main" id="{603156A9-5953-264D-1350-140BE6C7E73A}"/>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27136" r="26607"/>
              <a:stretch/>
            </p:blipFill>
            <p:spPr>
              <a:xfrm>
                <a:off x="2690338" y="4362864"/>
                <a:ext cx="301731" cy="342450"/>
              </a:xfrm>
              <a:prstGeom prst="rect">
                <a:avLst/>
              </a:prstGeom>
            </p:spPr>
          </p:pic>
          <p:pic>
            <p:nvPicPr>
              <p:cNvPr id="40" name="Picture 39" descr="Icon&#10;&#10;Description automatically generated">
                <a:extLst>
                  <a:ext uri="{FF2B5EF4-FFF2-40B4-BE49-F238E27FC236}">
                    <a16:creationId xmlns:a16="http://schemas.microsoft.com/office/drawing/2014/main" id="{F6666F46-E1F5-D24B-2EDC-710A5F1921AC}"/>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27136" r="26607"/>
              <a:stretch/>
            </p:blipFill>
            <p:spPr>
              <a:xfrm>
                <a:off x="3059675" y="4362864"/>
                <a:ext cx="301731" cy="342450"/>
              </a:xfrm>
              <a:prstGeom prst="rect">
                <a:avLst/>
              </a:prstGeom>
            </p:spPr>
          </p:pic>
          <p:pic>
            <p:nvPicPr>
              <p:cNvPr id="41" name="Picture 40" descr="Icon&#10;&#10;Description automatically generated">
                <a:extLst>
                  <a:ext uri="{FF2B5EF4-FFF2-40B4-BE49-F238E27FC236}">
                    <a16:creationId xmlns:a16="http://schemas.microsoft.com/office/drawing/2014/main" id="{EB28B32D-9732-E23F-015C-B3FFC27B0C4B}"/>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27136" r="26607"/>
              <a:stretch/>
            </p:blipFill>
            <p:spPr>
              <a:xfrm>
                <a:off x="1212990" y="4362864"/>
                <a:ext cx="301731" cy="342450"/>
              </a:xfrm>
              <a:prstGeom prst="rect">
                <a:avLst/>
              </a:prstGeom>
            </p:spPr>
          </p:pic>
          <p:pic>
            <p:nvPicPr>
              <p:cNvPr id="42" name="Picture 41" descr="Icon&#10;&#10;Description automatically generated">
                <a:extLst>
                  <a:ext uri="{FF2B5EF4-FFF2-40B4-BE49-F238E27FC236}">
                    <a16:creationId xmlns:a16="http://schemas.microsoft.com/office/drawing/2014/main" id="{8120F565-C6BA-BDF9-AFDE-F04AC5CC3C0F}"/>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27136" r="26607"/>
              <a:stretch/>
            </p:blipFill>
            <p:spPr>
              <a:xfrm>
                <a:off x="1582327" y="4362864"/>
                <a:ext cx="301731" cy="342450"/>
              </a:xfrm>
              <a:prstGeom prst="rect">
                <a:avLst/>
              </a:prstGeom>
            </p:spPr>
          </p:pic>
          <p:pic>
            <p:nvPicPr>
              <p:cNvPr id="43" name="Picture 42" descr="Icon&#10;&#10;Description automatically generated">
                <a:extLst>
                  <a:ext uri="{FF2B5EF4-FFF2-40B4-BE49-F238E27FC236}">
                    <a16:creationId xmlns:a16="http://schemas.microsoft.com/office/drawing/2014/main" id="{77C23C37-B9F5-1AC6-AC5E-5B3F1293ABAA}"/>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27136" r="26607"/>
              <a:stretch/>
            </p:blipFill>
            <p:spPr>
              <a:xfrm>
                <a:off x="1951664" y="4362864"/>
                <a:ext cx="301731" cy="342450"/>
              </a:xfrm>
              <a:prstGeom prst="rect">
                <a:avLst/>
              </a:prstGeom>
            </p:spPr>
          </p:pic>
        </p:grpSp>
      </p:grpSp>
      <p:sp>
        <p:nvSpPr>
          <p:cNvPr id="48" name="Arc 47">
            <a:extLst>
              <a:ext uri="{FF2B5EF4-FFF2-40B4-BE49-F238E27FC236}">
                <a16:creationId xmlns:a16="http://schemas.microsoft.com/office/drawing/2014/main" id="{1C42EB8C-E7B3-0A85-0CC1-CE1709FA79A2}"/>
              </a:ext>
            </a:extLst>
          </p:cNvPr>
          <p:cNvSpPr/>
          <p:nvPr/>
        </p:nvSpPr>
        <p:spPr>
          <a:xfrm>
            <a:off x="1576156" y="3285227"/>
            <a:ext cx="746837" cy="746837"/>
          </a:xfrm>
          <a:prstGeom prst="arc">
            <a:avLst>
              <a:gd name="adj1" fmla="val 10606347"/>
              <a:gd name="adj2" fmla="val 0"/>
            </a:avLst>
          </a:prstGeom>
          <a:noFill/>
          <a:ln w="6350" cap="flat" cmpd="sng" algn="ctr">
            <a:solidFill>
              <a:srgbClr val="FFFFFF"/>
            </a:solidFill>
            <a:prstDash val="dash"/>
            <a:headEnd type="triangle"/>
            <a:tailEnd type="none"/>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mn-cs"/>
            </a:endParaRPr>
          </a:p>
        </p:txBody>
      </p:sp>
      <p:sp>
        <p:nvSpPr>
          <p:cNvPr id="49" name="Arc 48">
            <a:extLst>
              <a:ext uri="{FF2B5EF4-FFF2-40B4-BE49-F238E27FC236}">
                <a16:creationId xmlns:a16="http://schemas.microsoft.com/office/drawing/2014/main" id="{AA805C82-C467-B0AF-CB45-A910BC1107D8}"/>
              </a:ext>
            </a:extLst>
          </p:cNvPr>
          <p:cNvSpPr/>
          <p:nvPr/>
        </p:nvSpPr>
        <p:spPr>
          <a:xfrm>
            <a:off x="5474846" y="3270163"/>
            <a:ext cx="746837" cy="746837"/>
          </a:xfrm>
          <a:prstGeom prst="arc">
            <a:avLst>
              <a:gd name="adj1" fmla="val 10606347"/>
              <a:gd name="adj2" fmla="val 0"/>
            </a:avLst>
          </a:prstGeom>
          <a:noFill/>
          <a:ln w="6350" cap="flat" cmpd="sng" algn="ctr">
            <a:solidFill>
              <a:srgbClr val="FFFFFF"/>
            </a:solidFill>
            <a:prstDash val="dash"/>
            <a:headEnd type="triangle"/>
            <a:tailEnd type="none"/>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mn-cs"/>
            </a:endParaRPr>
          </a:p>
        </p:txBody>
      </p:sp>
      <p:sp>
        <p:nvSpPr>
          <p:cNvPr id="50" name="Rounded Rectangle 14">
            <a:extLst>
              <a:ext uri="{FF2B5EF4-FFF2-40B4-BE49-F238E27FC236}">
                <a16:creationId xmlns:a16="http://schemas.microsoft.com/office/drawing/2014/main" id="{1222AAA7-9AD8-0289-3136-8D51DBE784ED}"/>
              </a:ext>
            </a:extLst>
          </p:cNvPr>
          <p:cNvSpPr/>
          <p:nvPr/>
        </p:nvSpPr>
        <p:spPr>
          <a:xfrm>
            <a:off x="888624"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Integration</a:t>
            </a:r>
          </a:p>
        </p:txBody>
      </p:sp>
      <p:sp>
        <p:nvSpPr>
          <p:cNvPr id="51" name="Rounded Rectangle 15">
            <a:extLst>
              <a:ext uri="{FF2B5EF4-FFF2-40B4-BE49-F238E27FC236}">
                <a16:creationId xmlns:a16="http://schemas.microsoft.com/office/drawing/2014/main" id="{4CC0798B-EAEA-FA63-1522-95B245A8A6D3}"/>
              </a:ext>
            </a:extLst>
          </p:cNvPr>
          <p:cNvSpPr/>
          <p:nvPr/>
        </p:nvSpPr>
        <p:spPr>
          <a:xfrm>
            <a:off x="1917996"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Engineering</a:t>
            </a:r>
          </a:p>
        </p:txBody>
      </p:sp>
      <p:sp>
        <p:nvSpPr>
          <p:cNvPr id="52" name="Rounded Rectangle 16">
            <a:extLst>
              <a:ext uri="{FF2B5EF4-FFF2-40B4-BE49-F238E27FC236}">
                <a16:creationId xmlns:a16="http://schemas.microsoft.com/office/drawing/2014/main" id="{7CDA4B5C-BC46-3C11-8A69-A22B6B3459F8}"/>
              </a:ext>
            </a:extLst>
          </p:cNvPr>
          <p:cNvSpPr/>
          <p:nvPr/>
        </p:nvSpPr>
        <p:spPr>
          <a:xfrm>
            <a:off x="2947368"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a:t>
            </a:r>
            <a:br>
              <a:rPr kumimoji="0" lang="en-US" sz="1100" b="0" i="0" u="none" strike="noStrike" kern="0" cap="none" spc="0" normalizeH="0" baseline="0" noProof="0">
                <a:ln>
                  <a:noFill/>
                </a:ln>
                <a:solidFill>
                  <a:srgbClr val="FFFFFF"/>
                </a:solidFill>
                <a:effectLst/>
                <a:uLnTx/>
                <a:uFillTx/>
                <a:latin typeface="Segoe UI Semibold"/>
              </a:rPr>
            </a:br>
            <a:r>
              <a:rPr kumimoji="0" lang="en-US" sz="1100" b="0" i="0" u="none" strike="noStrike" kern="0" cap="none" spc="0" normalizeH="0" baseline="0" noProof="0">
                <a:ln>
                  <a:noFill/>
                </a:ln>
                <a:solidFill>
                  <a:srgbClr val="FFFFFF"/>
                </a:solidFill>
                <a:effectLst/>
                <a:uLnTx/>
                <a:uFillTx/>
                <a:latin typeface="Segoe UI Semibold"/>
              </a:rPr>
              <a:t>Warehousing</a:t>
            </a:r>
          </a:p>
        </p:txBody>
      </p:sp>
      <p:sp>
        <p:nvSpPr>
          <p:cNvPr id="53" name="Rounded Rectangle 17">
            <a:extLst>
              <a:ext uri="{FF2B5EF4-FFF2-40B4-BE49-F238E27FC236}">
                <a16:creationId xmlns:a16="http://schemas.microsoft.com/office/drawing/2014/main" id="{6626C2EF-18B1-4CA1-8320-66FC297FCAD9}"/>
              </a:ext>
            </a:extLst>
          </p:cNvPr>
          <p:cNvSpPr/>
          <p:nvPr/>
        </p:nvSpPr>
        <p:spPr>
          <a:xfrm>
            <a:off x="3976740"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Real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Time</a:t>
            </a:r>
            <a:br>
              <a:rPr kumimoji="0" lang="en-US" sz="1100" b="0" i="0" u="none" strike="noStrike" kern="0" cap="none" spc="0" normalizeH="0" baseline="0" noProof="0">
                <a:ln>
                  <a:noFill/>
                </a:ln>
                <a:solidFill>
                  <a:srgbClr val="FFFFFF"/>
                </a:solidFill>
                <a:effectLst/>
                <a:uLnTx/>
                <a:uFillTx/>
                <a:latin typeface="Segoe UI Semibold"/>
              </a:rPr>
            </a:br>
            <a:r>
              <a:rPr kumimoji="0" lang="en-US" sz="1100" b="0" i="0" u="none" strike="noStrike" kern="0" cap="none" spc="0" normalizeH="0" baseline="0" noProof="0">
                <a:ln>
                  <a:noFill/>
                </a:ln>
                <a:solidFill>
                  <a:srgbClr val="FFFFFF"/>
                </a:solidFill>
                <a:effectLst/>
                <a:uLnTx/>
                <a:uFillTx/>
                <a:latin typeface="Segoe UI Semibold"/>
              </a:rPr>
              <a:t>Analytics</a:t>
            </a:r>
          </a:p>
        </p:txBody>
      </p:sp>
      <p:sp>
        <p:nvSpPr>
          <p:cNvPr id="54" name="Rounded Rectangle 18">
            <a:extLst>
              <a:ext uri="{FF2B5EF4-FFF2-40B4-BE49-F238E27FC236}">
                <a16:creationId xmlns:a16="http://schemas.microsoft.com/office/drawing/2014/main" id="{5F46CCDC-A9E4-98AC-2931-286BA10CC826}"/>
              </a:ext>
            </a:extLst>
          </p:cNvPr>
          <p:cNvSpPr/>
          <p:nvPr/>
        </p:nvSpPr>
        <p:spPr>
          <a:xfrm>
            <a:off x="5006112"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Data </a:t>
            </a:r>
            <a:br>
              <a:rPr kumimoji="0" lang="en-US" sz="1100" b="0" i="0" u="none" strike="noStrike" kern="0" cap="none" spc="0" normalizeH="0" baseline="0" noProof="0">
                <a:ln>
                  <a:noFill/>
                </a:ln>
                <a:solidFill>
                  <a:srgbClr val="FFFFFF"/>
                </a:solidFill>
                <a:effectLst/>
                <a:uLnTx/>
                <a:uFillTx/>
                <a:latin typeface="Segoe UI Semibold"/>
              </a:rPr>
            </a:br>
            <a:r>
              <a:rPr kumimoji="0" lang="en-US" sz="1100" b="0" i="0" u="none" strike="noStrike" kern="0" cap="none" spc="0" normalizeH="0" baseline="0" noProof="0">
                <a:ln>
                  <a:noFill/>
                </a:ln>
                <a:solidFill>
                  <a:srgbClr val="FFFFFF"/>
                </a:solidFill>
                <a:effectLst/>
                <a:uLnTx/>
                <a:uFillTx/>
                <a:latin typeface="Segoe UI Semibold"/>
              </a:rPr>
              <a:t>Science</a:t>
            </a:r>
          </a:p>
        </p:txBody>
      </p:sp>
      <p:sp>
        <p:nvSpPr>
          <p:cNvPr id="55" name="Rounded Rectangle 19">
            <a:extLst>
              <a:ext uri="{FF2B5EF4-FFF2-40B4-BE49-F238E27FC236}">
                <a16:creationId xmlns:a16="http://schemas.microsoft.com/office/drawing/2014/main" id="{8869F5E1-E240-D0C3-5CB4-4113DCE54991}"/>
              </a:ext>
            </a:extLst>
          </p:cNvPr>
          <p:cNvSpPr/>
          <p:nvPr/>
        </p:nvSpPr>
        <p:spPr>
          <a:xfrm>
            <a:off x="6035730" y="2156355"/>
            <a:ext cx="946800" cy="83160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146304" rIns="183600" bIns="14630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Semibold"/>
              </a:rPr>
              <a:t>Business</a:t>
            </a:r>
            <a:br>
              <a:rPr kumimoji="0" lang="en-US" sz="1100" b="0" i="0" u="none" strike="noStrike" kern="0" cap="none" spc="0" normalizeH="0" baseline="0" noProof="0">
                <a:ln>
                  <a:noFill/>
                </a:ln>
                <a:solidFill>
                  <a:srgbClr val="FFFFFF"/>
                </a:solidFill>
                <a:effectLst/>
                <a:uLnTx/>
                <a:uFillTx/>
                <a:latin typeface="Segoe UI Semibold"/>
              </a:rPr>
            </a:br>
            <a:r>
              <a:rPr kumimoji="0" lang="en-US" sz="1100" b="0" i="0" u="none" strike="noStrike" kern="0" cap="none" spc="0" normalizeH="0" baseline="0" noProof="0">
                <a:ln>
                  <a:noFill/>
                </a:ln>
                <a:solidFill>
                  <a:srgbClr val="FFFFFF"/>
                </a:solidFill>
                <a:effectLst/>
                <a:uLnTx/>
                <a:uFillTx/>
                <a:latin typeface="Segoe UI Semibold"/>
              </a:rPr>
              <a:t>Intelligence</a:t>
            </a:r>
          </a:p>
        </p:txBody>
      </p:sp>
      <p:pic>
        <p:nvPicPr>
          <p:cNvPr id="56" name="Picture 55" descr="A blue logo with a black background&#10;&#10;Description automatically generated">
            <a:extLst>
              <a:ext uri="{FF2B5EF4-FFF2-40B4-BE49-F238E27FC236}">
                <a16:creationId xmlns:a16="http://schemas.microsoft.com/office/drawing/2014/main" id="{A7047E0F-41A7-372A-BE3E-9CDE76F4D99B}"/>
              </a:ext>
            </a:extLst>
          </p:cNvPr>
          <p:cNvPicPr>
            <a:picLocks noChangeAspect="1"/>
          </p:cNvPicPr>
          <p:nvPr/>
        </p:nvPicPr>
        <p:blipFill>
          <a:blip r:embed="rId6"/>
          <a:stretch>
            <a:fillRect/>
          </a:stretch>
        </p:blipFill>
        <p:spPr>
          <a:xfrm>
            <a:off x="10233172" y="477924"/>
            <a:ext cx="1165719" cy="1167996"/>
          </a:xfrm>
          <a:prstGeom prst="rect">
            <a:avLst/>
          </a:prstGeom>
        </p:spPr>
      </p:pic>
    </p:spTree>
    <p:extLst>
      <p:ext uri="{BB962C8B-B14F-4D97-AF65-F5344CB8AC3E}">
        <p14:creationId xmlns:p14="http://schemas.microsoft.com/office/powerpoint/2010/main" val="820886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right)">
                                      <p:cBhvr>
                                        <p:cTn id="7" dur="1000"/>
                                        <p:tgtEl>
                                          <p:spTgt spid="48"/>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wipe(right)">
                                      <p:cBhvr>
                                        <p:cTn id="10" dur="10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down)">
                                      <p:cBhvr>
                                        <p:cTn id="15" dur="1000"/>
                                        <p:tgtEl>
                                          <p:spTgt spid="17"/>
                                        </p:tgtEl>
                                      </p:cBhvr>
                                    </p:animEffect>
                                  </p:childTnLst>
                                </p:cTn>
                              </p:par>
                              <p:par>
                                <p:cTn id="16" presetID="10" presetClass="entr" presetSubtype="0" fill="hold" nodeType="withEffect">
                                  <p:stCondLst>
                                    <p:cond delay="20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00206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6AF6749C-C959-7552-BC26-028AC9B227BD}"/>
              </a:ext>
            </a:extLst>
          </p:cNvPr>
          <p:cNvSpPr txBox="1">
            <a:spLocks/>
          </p:cNvSpPr>
          <p:nvPr/>
        </p:nvSpPr>
        <p:spPr>
          <a:xfrm>
            <a:off x="584200" y="401122"/>
            <a:ext cx="11025188" cy="67710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rgbClr val="000000"/>
                </a:solidFill>
                <a:latin typeface="+mj-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4400" b="0" i="0" u="none" strike="noStrike" kern="1200" cap="none" spc="0" normalizeH="0" baseline="0" noProof="0" dirty="0">
                <a:ln>
                  <a:noFill/>
                </a:ln>
                <a:solidFill>
                  <a:schemeClr val="tx1"/>
                </a:solidFill>
                <a:effectLst/>
                <a:uLnTx/>
                <a:uFillTx/>
                <a:latin typeface="Segoe UI Semibold"/>
                <a:ea typeface="+mn-ea"/>
                <a:cs typeface="Segoe UI" panose="020B0502040204020203" pitchFamily="34" charset="0"/>
              </a:rPr>
              <a:t>Data Ingestion and transformation</a:t>
            </a:r>
          </a:p>
        </p:txBody>
      </p:sp>
      <p:grpSp>
        <p:nvGrpSpPr>
          <p:cNvPr id="22" name="Group 21">
            <a:extLst>
              <a:ext uri="{FF2B5EF4-FFF2-40B4-BE49-F238E27FC236}">
                <a16:creationId xmlns:a16="http://schemas.microsoft.com/office/drawing/2014/main" id="{C02C0276-36FD-73BD-0064-88AEB368E23C}"/>
              </a:ext>
            </a:extLst>
          </p:cNvPr>
          <p:cNvGrpSpPr/>
          <p:nvPr/>
        </p:nvGrpSpPr>
        <p:grpSpPr>
          <a:xfrm>
            <a:off x="9402916" y="2427854"/>
            <a:ext cx="2204884" cy="2204884"/>
            <a:chOff x="9402916" y="2427854"/>
            <a:chExt cx="2204884" cy="2204884"/>
          </a:xfrm>
        </p:grpSpPr>
        <p:sp>
          <p:nvSpPr>
            <p:cNvPr id="9" name="Rectangle: Rounded Corners 8">
              <a:extLst>
                <a:ext uri="{FF2B5EF4-FFF2-40B4-BE49-F238E27FC236}">
                  <a16:creationId xmlns:a16="http://schemas.microsoft.com/office/drawing/2014/main" id="{12E50160-D0B9-8CDA-89B4-8FFCBD0848C4}"/>
                </a:ext>
              </a:extLst>
            </p:cNvPr>
            <p:cNvSpPr/>
            <p:nvPr/>
          </p:nvSpPr>
          <p:spPr bwMode="auto">
            <a:xfrm>
              <a:off x="9402916" y="2427854"/>
              <a:ext cx="2204884" cy="2204884"/>
            </a:xfrm>
            <a:prstGeom prst="roundRect">
              <a:avLst>
                <a:gd name="adj" fmla="val 2620"/>
              </a:avLst>
            </a:prstGeom>
            <a:solidFill>
              <a:schemeClr val="tx1"/>
            </a:solidFill>
            <a:ln>
              <a:solidFill>
                <a:schemeClr val="tx1">
                  <a:lumMod val="85000"/>
                </a:schemeClr>
              </a:solid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0" name="TextBox 9">
              <a:extLst>
                <a:ext uri="{FF2B5EF4-FFF2-40B4-BE49-F238E27FC236}">
                  <a16:creationId xmlns:a16="http://schemas.microsoft.com/office/drawing/2014/main" id="{8EC523C6-BBDD-A2DA-5B3D-6BB89C3A3844}"/>
                </a:ext>
              </a:extLst>
            </p:cNvPr>
            <p:cNvSpPr txBox="1"/>
            <p:nvPr/>
          </p:nvSpPr>
          <p:spPr>
            <a:xfrm>
              <a:off x="9874770" y="3873197"/>
              <a:ext cx="1229504" cy="307777"/>
            </a:xfrm>
            <a:prstGeom prst="rect">
              <a:avLst/>
            </a:prstGeom>
            <a:noFill/>
          </p:spPr>
          <p:txBody>
            <a:bodyPr wrap="none" lIns="0" tIns="0" rIns="0" bIns="0" rtlCol="0">
              <a:spAutoFit/>
            </a:bodyPr>
            <a:lstStyle/>
            <a:p>
              <a:pPr algn="ctr"/>
              <a:r>
                <a:rPr lang="en-US" sz="2000">
                  <a:solidFill>
                    <a:srgbClr val="000000"/>
                  </a:solidFill>
                </a:rPr>
                <a:t>Data Flows</a:t>
              </a:r>
            </a:p>
          </p:txBody>
        </p:sp>
      </p:grpSp>
      <p:grpSp>
        <p:nvGrpSpPr>
          <p:cNvPr id="21" name="Group 20">
            <a:extLst>
              <a:ext uri="{FF2B5EF4-FFF2-40B4-BE49-F238E27FC236}">
                <a16:creationId xmlns:a16="http://schemas.microsoft.com/office/drawing/2014/main" id="{F269959F-8F04-706E-0106-C04D0BAA679B}"/>
              </a:ext>
            </a:extLst>
          </p:cNvPr>
          <p:cNvGrpSpPr/>
          <p:nvPr/>
        </p:nvGrpSpPr>
        <p:grpSpPr>
          <a:xfrm>
            <a:off x="6463344" y="2424171"/>
            <a:ext cx="2204884" cy="2204884"/>
            <a:chOff x="584200" y="2424171"/>
            <a:chExt cx="2204884" cy="2204884"/>
          </a:xfrm>
        </p:grpSpPr>
        <p:sp>
          <p:nvSpPr>
            <p:cNvPr id="5" name="Rectangle: Rounded Corners 4">
              <a:extLst>
                <a:ext uri="{FF2B5EF4-FFF2-40B4-BE49-F238E27FC236}">
                  <a16:creationId xmlns:a16="http://schemas.microsoft.com/office/drawing/2014/main" id="{654C85ED-B998-CDA1-9D2A-3C0EEEA38270}"/>
                </a:ext>
              </a:extLst>
            </p:cNvPr>
            <p:cNvSpPr/>
            <p:nvPr/>
          </p:nvSpPr>
          <p:spPr bwMode="auto">
            <a:xfrm>
              <a:off x="584200" y="2424171"/>
              <a:ext cx="2204884" cy="2204884"/>
            </a:xfrm>
            <a:prstGeom prst="roundRect">
              <a:avLst>
                <a:gd name="adj" fmla="val 2620"/>
              </a:avLst>
            </a:prstGeom>
            <a:solidFill>
              <a:schemeClr val="tx1"/>
            </a:solidFill>
            <a:ln>
              <a:solidFill>
                <a:schemeClr val="tx1">
                  <a:lumMod val="85000"/>
                </a:schemeClr>
              </a:solid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A5E6ABD7-ABB3-2B1A-01B9-5890C0CECC21}"/>
                </a:ext>
              </a:extLst>
            </p:cNvPr>
            <p:cNvSpPr txBox="1"/>
            <p:nvPr/>
          </p:nvSpPr>
          <p:spPr>
            <a:xfrm>
              <a:off x="709561" y="4075991"/>
              <a:ext cx="1960716" cy="307777"/>
            </a:xfrm>
            <a:prstGeom prst="rect">
              <a:avLst/>
            </a:prstGeom>
            <a:noFill/>
          </p:spPr>
          <p:txBody>
            <a:bodyPr wrap="square" lIns="0" tIns="0" rIns="0" bIns="0" rtlCol="0">
              <a:spAutoFit/>
            </a:bodyPr>
            <a:lstStyle/>
            <a:p>
              <a:pPr algn="ctr"/>
              <a:r>
                <a:rPr lang="en-US" sz="2000">
                  <a:solidFill>
                    <a:srgbClr val="000000"/>
                  </a:solidFill>
                </a:rPr>
                <a:t>Data pipelines</a:t>
              </a:r>
            </a:p>
          </p:txBody>
        </p:sp>
      </p:grpSp>
      <p:grpSp>
        <p:nvGrpSpPr>
          <p:cNvPr id="24" name="Group 23">
            <a:extLst>
              <a:ext uri="{FF2B5EF4-FFF2-40B4-BE49-F238E27FC236}">
                <a16:creationId xmlns:a16="http://schemas.microsoft.com/office/drawing/2014/main" id="{795DBDF1-C4AA-14D7-311E-983CD0E754DC}"/>
              </a:ext>
            </a:extLst>
          </p:cNvPr>
          <p:cNvGrpSpPr/>
          <p:nvPr/>
        </p:nvGrpSpPr>
        <p:grpSpPr>
          <a:xfrm>
            <a:off x="584200" y="2424171"/>
            <a:ext cx="2204884" cy="2204884"/>
            <a:chOff x="584200" y="2424171"/>
            <a:chExt cx="2204884" cy="2204884"/>
          </a:xfrm>
        </p:grpSpPr>
        <p:sp>
          <p:nvSpPr>
            <p:cNvPr id="3" name="Rectangle: Rounded Corners 2">
              <a:extLst>
                <a:ext uri="{FF2B5EF4-FFF2-40B4-BE49-F238E27FC236}">
                  <a16:creationId xmlns:a16="http://schemas.microsoft.com/office/drawing/2014/main" id="{CE7555D9-FD16-15D6-D575-6380815F83E0}"/>
                </a:ext>
              </a:extLst>
            </p:cNvPr>
            <p:cNvSpPr/>
            <p:nvPr/>
          </p:nvSpPr>
          <p:spPr bwMode="auto">
            <a:xfrm>
              <a:off x="584200" y="2424171"/>
              <a:ext cx="2204884" cy="2204884"/>
            </a:xfrm>
            <a:prstGeom prst="roundRect">
              <a:avLst>
                <a:gd name="adj" fmla="val 2620"/>
              </a:avLst>
            </a:prstGeom>
            <a:solidFill>
              <a:schemeClr val="tx1"/>
            </a:solidFill>
            <a:ln>
              <a:solidFill>
                <a:schemeClr val="tx1">
                  <a:lumMod val="85000"/>
                </a:schemeClr>
              </a:solid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Box 3">
              <a:extLst>
                <a:ext uri="{FF2B5EF4-FFF2-40B4-BE49-F238E27FC236}">
                  <a16:creationId xmlns:a16="http://schemas.microsoft.com/office/drawing/2014/main" id="{997AD186-DF0E-8D8D-DB17-68E7FC6F35C4}"/>
                </a:ext>
              </a:extLst>
            </p:cNvPr>
            <p:cNvSpPr txBox="1"/>
            <p:nvPr/>
          </p:nvSpPr>
          <p:spPr>
            <a:xfrm>
              <a:off x="1060861" y="4075991"/>
              <a:ext cx="1251561" cy="307777"/>
            </a:xfrm>
            <a:prstGeom prst="rect">
              <a:avLst/>
            </a:prstGeom>
            <a:noFill/>
          </p:spPr>
          <p:txBody>
            <a:bodyPr wrap="none" lIns="0" tIns="0" rIns="0" bIns="0" rtlCol="0">
              <a:spAutoFit/>
            </a:bodyPr>
            <a:lstStyle/>
            <a:p>
              <a:pPr algn="l"/>
              <a:r>
                <a:rPr lang="en-US" sz="2000">
                  <a:solidFill>
                    <a:srgbClr val="000000"/>
                  </a:solidFill>
                </a:rPr>
                <a:t>Notebooks</a:t>
              </a:r>
            </a:p>
          </p:txBody>
        </p:sp>
      </p:grpSp>
      <p:grpSp>
        <p:nvGrpSpPr>
          <p:cNvPr id="23" name="Group 22">
            <a:extLst>
              <a:ext uri="{FF2B5EF4-FFF2-40B4-BE49-F238E27FC236}">
                <a16:creationId xmlns:a16="http://schemas.microsoft.com/office/drawing/2014/main" id="{5D9A72D7-CCBC-40B2-C607-DDD610B42555}"/>
              </a:ext>
            </a:extLst>
          </p:cNvPr>
          <p:cNvGrpSpPr/>
          <p:nvPr/>
        </p:nvGrpSpPr>
        <p:grpSpPr>
          <a:xfrm>
            <a:off x="3523772" y="2424171"/>
            <a:ext cx="2204884" cy="2204884"/>
            <a:chOff x="3410280" y="2424171"/>
            <a:chExt cx="2204884" cy="2204884"/>
          </a:xfrm>
        </p:grpSpPr>
        <p:sp>
          <p:nvSpPr>
            <p:cNvPr id="7" name="Rectangle: Rounded Corners 6">
              <a:extLst>
                <a:ext uri="{FF2B5EF4-FFF2-40B4-BE49-F238E27FC236}">
                  <a16:creationId xmlns:a16="http://schemas.microsoft.com/office/drawing/2014/main" id="{A9AD392B-3D87-BE40-982F-625071C6CBA8}"/>
                </a:ext>
              </a:extLst>
            </p:cNvPr>
            <p:cNvSpPr/>
            <p:nvPr/>
          </p:nvSpPr>
          <p:spPr bwMode="auto">
            <a:xfrm>
              <a:off x="3410280" y="2424171"/>
              <a:ext cx="2204884" cy="2204884"/>
            </a:xfrm>
            <a:prstGeom prst="roundRect">
              <a:avLst>
                <a:gd name="adj" fmla="val 2620"/>
              </a:avLst>
            </a:prstGeom>
            <a:solidFill>
              <a:schemeClr val="tx1"/>
            </a:solidFill>
            <a:ln>
              <a:solidFill>
                <a:schemeClr val="tx1">
                  <a:lumMod val="85000"/>
                </a:schemeClr>
              </a:solid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Box 7">
              <a:extLst>
                <a:ext uri="{FF2B5EF4-FFF2-40B4-BE49-F238E27FC236}">
                  <a16:creationId xmlns:a16="http://schemas.microsoft.com/office/drawing/2014/main" id="{BAE23F8F-44FF-13FB-E1AF-15788059FE80}"/>
                </a:ext>
              </a:extLst>
            </p:cNvPr>
            <p:cNvSpPr txBox="1"/>
            <p:nvPr/>
          </p:nvSpPr>
          <p:spPr>
            <a:xfrm>
              <a:off x="3886941" y="3869514"/>
              <a:ext cx="1219886" cy="615553"/>
            </a:xfrm>
            <a:prstGeom prst="rect">
              <a:avLst/>
            </a:prstGeom>
            <a:noFill/>
          </p:spPr>
          <p:txBody>
            <a:bodyPr wrap="none" lIns="0" tIns="0" rIns="0" bIns="0" rtlCol="0">
              <a:spAutoFit/>
            </a:bodyPr>
            <a:lstStyle/>
            <a:p>
              <a:pPr algn="ctr"/>
              <a:r>
                <a:rPr lang="en-US" sz="2000">
                  <a:solidFill>
                    <a:srgbClr val="000000"/>
                  </a:solidFill>
                </a:rPr>
                <a:t>Spark Job </a:t>
              </a:r>
            </a:p>
            <a:p>
              <a:pPr algn="ctr"/>
              <a:r>
                <a:rPr lang="en-US" sz="2000">
                  <a:solidFill>
                    <a:srgbClr val="000000"/>
                  </a:solidFill>
                </a:rPr>
                <a:t>Definitions</a:t>
              </a:r>
            </a:p>
          </p:txBody>
        </p:sp>
      </p:grpSp>
      <p:cxnSp>
        <p:nvCxnSpPr>
          <p:cNvPr id="26" name="Straight Connector 25">
            <a:extLst>
              <a:ext uri="{FF2B5EF4-FFF2-40B4-BE49-F238E27FC236}">
                <a16:creationId xmlns:a16="http://schemas.microsoft.com/office/drawing/2014/main" id="{52EF0266-C293-B6E3-1BD3-C182F137837F}"/>
              </a:ext>
            </a:extLst>
          </p:cNvPr>
          <p:cNvCxnSpPr>
            <a:cxnSpLocks/>
          </p:cNvCxnSpPr>
          <p:nvPr/>
        </p:nvCxnSpPr>
        <p:spPr>
          <a:xfrm>
            <a:off x="584200" y="4934465"/>
            <a:ext cx="5144456" cy="0"/>
          </a:xfrm>
          <a:prstGeom prst="line">
            <a:avLst/>
          </a:prstGeom>
          <a:ln w="38100">
            <a:solidFill>
              <a:schemeClr val="accent4">
                <a:lumMod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26F4C60E-9A46-B625-2032-45C0E8A09F4C}"/>
              </a:ext>
            </a:extLst>
          </p:cNvPr>
          <p:cNvSpPr txBox="1"/>
          <p:nvPr/>
        </p:nvSpPr>
        <p:spPr>
          <a:xfrm>
            <a:off x="1930226" y="5159919"/>
            <a:ext cx="2452403" cy="307777"/>
          </a:xfrm>
          <a:prstGeom prst="rect">
            <a:avLst/>
          </a:prstGeom>
          <a:noFill/>
        </p:spPr>
        <p:txBody>
          <a:bodyPr wrap="none" lIns="0" tIns="0" rIns="0" bIns="0" rtlCol="0">
            <a:spAutoFit/>
          </a:bodyPr>
          <a:lstStyle/>
          <a:p>
            <a:pPr algn="l"/>
            <a:r>
              <a:rPr lang="en-US" sz="2000">
                <a:solidFill>
                  <a:schemeClr val="accent4">
                    <a:lumMod val="50000"/>
                  </a:schemeClr>
                </a:solidFill>
              </a:rPr>
              <a:t>Code-based pipelines</a:t>
            </a:r>
          </a:p>
        </p:txBody>
      </p:sp>
      <p:cxnSp>
        <p:nvCxnSpPr>
          <p:cNvPr id="29" name="Straight Connector 28">
            <a:extLst>
              <a:ext uri="{FF2B5EF4-FFF2-40B4-BE49-F238E27FC236}">
                <a16:creationId xmlns:a16="http://schemas.microsoft.com/office/drawing/2014/main" id="{EE435394-824C-A312-0BC9-2654299F1651}"/>
              </a:ext>
            </a:extLst>
          </p:cNvPr>
          <p:cNvCxnSpPr>
            <a:cxnSpLocks/>
          </p:cNvCxnSpPr>
          <p:nvPr/>
        </p:nvCxnSpPr>
        <p:spPr>
          <a:xfrm>
            <a:off x="6588705" y="4934465"/>
            <a:ext cx="5144456" cy="0"/>
          </a:xfrm>
          <a:prstGeom prst="line">
            <a:avLst/>
          </a:prstGeom>
          <a:ln w="38100">
            <a:solidFill>
              <a:schemeClr val="accent4">
                <a:lumMod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D23F715F-4565-0D29-3EE8-2F46BA0F6A77}"/>
              </a:ext>
            </a:extLst>
          </p:cNvPr>
          <p:cNvSpPr txBox="1"/>
          <p:nvPr/>
        </p:nvSpPr>
        <p:spPr>
          <a:xfrm>
            <a:off x="7934731" y="5159919"/>
            <a:ext cx="2102948" cy="307777"/>
          </a:xfrm>
          <a:prstGeom prst="rect">
            <a:avLst/>
          </a:prstGeom>
          <a:noFill/>
        </p:spPr>
        <p:txBody>
          <a:bodyPr wrap="none" lIns="0" tIns="0" rIns="0" bIns="0" rtlCol="0">
            <a:spAutoFit/>
          </a:bodyPr>
          <a:lstStyle/>
          <a:p>
            <a:pPr algn="l"/>
            <a:r>
              <a:rPr lang="en-US" sz="2000">
                <a:solidFill>
                  <a:schemeClr val="accent4">
                    <a:lumMod val="50000"/>
                  </a:schemeClr>
                </a:solidFill>
              </a:rPr>
              <a:t>UI-based pipelines</a:t>
            </a:r>
          </a:p>
        </p:txBody>
      </p:sp>
      <p:pic>
        <p:nvPicPr>
          <p:cNvPr id="32" name="Graphic 31">
            <a:extLst>
              <a:ext uri="{FF2B5EF4-FFF2-40B4-BE49-F238E27FC236}">
                <a16:creationId xmlns:a16="http://schemas.microsoft.com/office/drawing/2014/main" id="{B5D20FAE-5020-5997-5DD3-6615C603E4C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67210" y="3009568"/>
            <a:ext cx="838864" cy="838864"/>
          </a:xfrm>
          <a:prstGeom prst="rect">
            <a:avLst/>
          </a:prstGeom>
        </p:spPr>
      </p:pic>
      <p:pic>
        <p:nvPicPr>
          <p:cNvPr id="34" name="Graphic 33">
            <a:extLst>
              <a:ext uri="{FF2B5EF4-FFF2-40B4-BE49-F238E27FC236}">
                <a16:creationId xmlns:a16="http://schemas.microsoft.com/office/drawing/2014/main" id="{4F136F0B-57DB-EE72-0556-09CE2F8AAE8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257832" y="3048015"/>
            <a:ext cx="736765" cy="736765"/>
          </a:xfrm>
          <a:prstGeom prst="rect">
            <a:avLst/>
          </a:prstGeom>
        </p:spPr>
      </p:pic>
      <p:pic>
        <p:nvPicPr>
          <p:cNvPr id="36" name="Graphic 35">
            <a:extLst>
              <a:ext uri="{FF2B5EF4-FFF2-40B4-BE49-F238E27FC236}">
                <a16:creationId xmlns:a16="http://schemas.microsoft.com/office/drawing/2014/main" id="{B4E46221-0F40-33F1-8A00-EF49AF61431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197404" y="3058618"/>
            <a:ext cx="736765" cy="736765"/>
          </a:xfrm>
          <a:prstGeom prst="rect">
            <a:avLst/>
          </a:prstGeom>
        </p:spPr>
      </p:pic>
      <p:pic>
        <p:nvPicPr>
          <p:cNvPr id="11" name="Picture 10">
            <a:extLst>
              <a:ext uri="{FF2B5EF4-FFF2-40B4-BE49-F238E27FC236}">
                <a16:creationId xmlns:a16="http://schemas.microsoft.com/office/drawing/2014/main" id="{3684EB73-16BE-F315-019A-A57BD1C0C7F0}"/>
              </a:ext>
            </a:extLst>
          </p:cNvPr>
          <p:cNvPicPr>
            <a:picLocks noChangeAspect="1"/>
          </p:cNvPicPr>
          <p:nvPr/>
        </p:nvPicPr>
        <p:blipFill>
          <a:blip r:embed="rId9">
            <a:clrChange>
              <a:clrFrom>
                <a:srgbClr val="FAFAFA"/>
              </a:clrFrom>
              <a:clrTo>
                <a:srgbClr val="FAFAFA">
                  <a:alpha val="0"/>
                </a:srgbClr>
              </a:clrTo>
            </a:clrChange>
            <a:biLevel thresh="75000"/>
          </a:blip>
          <a:stretch>
            <a:fillRect/>
          </a:stretch>
        </p:blipFill>
        <p:spPr>
          <a:xfrm>
            <a:off x="10093843" y="2959871"/>
            <a:ext cx="823031" cy="922100"/>
          </a:xfrm>
          <a:prstGeom prst="rect">
            <a:avLst/>
          </a:prstGeom>
        </p:spPr>
      </p:pic>
      <p:sp>
        <p:nvSpPr>
          <p:cNvPr id="12" name="Text Placeholder 2">
            <a:extLst>
              <a:ext uri="{FF2B5EF4-FFF2-40B4-BE49-F238E27FC236}">
                <a16:creationId xmlns:a16="http://schemas.microsoft.com/office/drawing/2014/main" id="{99CD1ECA-48B3-1954-FB77-FB2303587F87}"/>
              </a:ext>
            </a:extLst>
          </p:cNvPr>
          <p:cNvSpPr txBox="1">
            <a:spLocks/>
          </p:cNvSpPr>
          <p:nvPr/>
        </p:nvSpPr>
        <p:spPr>
          <a:xfrm>
            <a:off x="718133" y="1051062"/>
            <a:ext cx="11025188" cy="369332"/>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rgbClr val="000000"/>
                </a:solidFill>
                <a:latin typeface="+mj-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solidFill>
                  <a:schemeClr val="accent6"/>
                </a:solidFill>
                <a:effectLst/>
                <a:uLnTx/>
                <a:uFillTx/>
                <a:latin typeface="Segoe UI Semibold"/>
                <a:ea typeface="+mn-ea"/>
                <a:cs typeface="Segoe UI" panose="020B0502040204020203" pitchFamily="34" charset="0"/>
              </a:rPr>
              <a:t>The choice of tools for your data transformations</a:t>
            </a:r>
          </a:p>
        </p:txBody>
      </p:sp>
    </p:spTree>
    <p:extLst>
      <p:ext uri="{BB962C8B-B14F-4D97-AF65-F5344CB8AC3E}">
        <p14:creationId xmlns:p14="http://schemas.microsoft.com/office/powerpoint/2010/main" val="147627697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00206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DA0933A7-94C6-0898-1DA6-E851E7B6B544}"/>
              </a:ext>
            </a:extLst>
          </p:cNvPr>
          <p:cNvSpPr txBox="1">
            <a:spLocks/>
          </p:cNvSpPr>
          <p:nvPr/>
        </p:nvSpPr>
        <p:spPr>
          <a:xfrm>
            <a:off x="293686" y="286673"/>
            <a:ext cx="11604625" cy="430887"/>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schemeClr val="tx1"/>
                </a:solidFill>
              </a:rPr>
              <a:t>Ingest data from 100+ sources with Connectors with </a:t>
            </a:r>
            <a:r>
              <a:rPr lang="en-US" b="1" dirty="0">
                <a:solidFill>
                  <a:schemeClr val="accent6"/>
                </a:solidFill>
                <a:latin typeface="Segoe UI Black" panose="020B0A02040204020203" pitchFamily="34" charset="0"/>
                <a:ea typeface="Segoe UI Black" panose="020B0A02040204020203" pitchFamily="34" charset="0"/>
              </a:rPr>
              <a:t>Dataflow Gen 2</a:t>
            </a:r>
          </a:p>
        </p:txBody>
      </p:sp>
      <p:pic>
        <p:nvPicPr>
          <p:cNvPr id="14" name="Picture Placeholder 7" descr="A screenshot of a computer&#10;&#10;Description automatically generated">
            <a:extLst>
              <a:ext uri="{FF2B5EF4-FFF2-40B4-BE49-F238E27FC236}">
                <a16:creationId xmlns:a16="http://schemas.microsoft.com/office/drawing/2014/main" id="{6861BE61-8332-CD09-07FB-466BF424B495}"/>
              </a:ext>
            </a:extLst>
          </p:cNvPr>
          <p:cNvPicPr>
            <a:picLocks noChangeAspect="1"/>
          </p:cNvPicPr>
          <p:nvPr/>
        </p:nvPicPr>
        <p:blipFill rotWithShape="1">
          <a:blip r:embed="rId3"/>
          <a:srcRect l="7453" t="4268" r="4485" b="5888"/>
          <a:stretch/>
        </p:blipFill>
        <p:spPr>
          <a:xfrm>
            <a:off x="829917" y="934276"/>
            <a:ext cx="10684566" cy="5223013"/>
          </a:xfrm>
          <a:prstGeom prst="rect">
            <a:avLst/>
          </a:prstGeom>
        </p:spPr>
      </p:pic>
    </p:spTree>
    <p:extLst>
      <p:ext uri="{BB962C8B-B14F-4D97-AF65-F5344CB8AC3E}">
        <p14:creationId xmlns:p14="http://schemas.microsoft.com/office/powerpoint/2010/main" val="245256618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00206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65C03474-0525-FB2F-8B96-A2A756058441}"/>
              </a:ext>
            </a:extLst>
          </p:cNvPr>
          <p:cNvSpPr txBox="1">
            <a:spLocks/>
          </p:cNvSpPr>
          <p:nvPr/>
        </p:nvSpPr>
        <p:spPr>
          <a:xfrm>
            <a:off x="293686" y="286673"/>
            <a:ext cx="11604625" cy="430887"/>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schemeClr val="tx1"/>
                </a:solidFill>
              </a:rPr>
              <a:t>Ingest data with </a:t>
            </a:r>
            <a:r>
              <a:rPr lang="en-US" b="1" dirty="0">
                <a:solidFill>
                  <a:schemeClr val="accent6"/>
                </a:solidFill>
                <a:latin typeface="Segoe UI Black" panose="020B0A02040204020203" pitchFamily="34" charset="0"/>
                <a:ea typeface="Segoe UI Black" panose="020B0A02040204020203" pitchFamily="34" charset="0"/>
              </a:rPr>
              <a:t>Data Factory</a:t>
            </a:r>
          </a:p>
        </p:txBody>
      </p:sp>
      <p:pic>
        <p:nvPicPr>
          <p:cNvPr id="4" name="Picture Placeholder 4">
            <a:extLst>
              <a:ext uri="{FF2B5EF4-FFF2-40B4-BE49-F238E27FC236}">
                <a16:creationId xmlns:a16="http://schemas.microsoft.com/office/drawing/2014/main" id="{7FCD9548-485E-C379-1DDB-55A90D586AB7}"/>
              </a:ext>
            </a:extLst>
          </p:cNvPr>
          <p:cNvPicPr>
            <a:picLocks noChangeAspect="1"/>
          </p:cNvPicPr>
          <p:nvPr/>
        </p:nvPicPr>
        <p:blipFill rotWithShape="1">
          <a:blip r:embed="rId3"/>
          <a:srcRect t="9091" b="9091"/>
          <a:stretch/>
        </p:blipFill>
        <p:spPr>
          <a:xfrm>
            <a:off x="293688" y="860093"/>
            <a:ext cx="11604625" cy="5711234"/>
          </a:xfrm>
          <a:prstGeom prst="rect">
            <a:avLst/>
          </a:prstGeom>
        </p:spPr>
      </p:pic>
    </p:spTree>
    <p:extLst>
      <p:ext uri="{BB962C8B-B14F-4D97-AF65-F5344CB8AC3E}">
        <p14:creationId xmlns:p14="http://schemas.microsoft.com/office/powerpoint/2010/main" val="321380178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00206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65C03474-0525-FB2F-8B96-A2A756058441}"/>
              </a:ext>
            </a:extLst>
          </p:cNvPr>
          <p:cNvSpPr txBox="1">
            <a:spLocks/>
          </p:cNvSpPr>
          <p:nvPr/>
        </p:nvSpPr>
        <p:spPr>
          <a:xfrm>
            <a:off x="293686" y="286673"/>
            <a:ext cx="11604625" cy="430887"/>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schemeClr val="tx1"/>
                </a:solidFill>
              </a:rPr>
              <a:t>Ingest data with </a:t>
            </a:r>
            <a:r>
              <a:rPr lang="en-US" b="1" dirty="0">
                <a:solidFill>
                  <a:schemeClr val="accent6"/>
                </a:solidFill>
                <a:latin typeface="Segoe UI Black" panose="020B0A02040204020203" pitchFamily="34" charset="0"/>
                <a:ea typeface="Segoe UI Black" panose="020B0A02040204020203" pitchFamily="34" charset="0"/>
              </a:rPr>
              <a:t>Data Factory</a:t>
            </a:r>
          </a:p>
        </p:txBody>
      </p:sp>
      <p:graphicFrame>
        <p:nvGraphicFramePr>
          <p:cNvPr id="3" name="Diagram 2">
            <a:extLst>
              <a:ext uri="{FF2B5EF4-FFF2-40B4-BE49-F238E27FC236}">
                <a16:creationId xmlns:a16="http://schemas.microsoft.com/office/drawing/2014/main" id="{8BD71773-8FA9-ECCE-B7F8-73547AF46DF8}"/>
              </a:ext>
            </a:extLst>
          </p:cNvPr>
          <p:cNvGraphicFramePr/>
          <p:nvPr>
            <p:extLst>
              <p:ext uri="{D42A27DB-BD31-4B8C-83A1-F6EECF244321}">
                <p14:modId xmlns:p14="http://schemas.microsoft.com/office/powerpoint/2010/main" val="2406313020"/>
              </p:ext>
            </p:extLst>
          </p:nvPr>
        </p:nvGraphicFramePr>
        <p:xfrm>
          <a:off x="3593047" y="1172584"/>
          <a:ext cx="8950363" cy="48301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4144B30B-545B-F481-957A-616226C1D9B8}"/>
              </a:ext>
            </a:extLst>
          </p:cNvPr>
          <p:cNvSpPr txBox="1"/>
          <p:nvPr/>
        </p:nvSpPr>
        <p:spPr>
          <a:xfrm>
            <a:off x="739286" y="2708699"/>
            <a:ext cx="3654017" cy="615553"/>
          </a:xfrm>
          <a:prstGeom prst="rect">
            <a:avLst/>
          </a:prstGeom>
          <a:noFill/>
        </p:spPr>
        <p:txBody>
          <a:bodyPr wrap="square" lIns="0" tIns="0" rIns="0" bIns="0" rtlCol="0">
            <a:spAutoFit/>
          </a:bodyPr>
          <a:lstStyle/>
          <a:p>
            <a:pPr algn="l"/>
            <a:r>
              <a:rPr lang="en-US" sz="2000" b="1" dirty="0">
                <a:solidFill>
                  <a:schemeClr val="bg1"/>
                </a:solidFill>
              </a:rPr>
              <a:t>Pipelines are a sequence of activities</a:t>
            </a:r>
          </a:p>
        </p:txBody>
      </p:sp>
      <p:sp>
        <p:nvSpPr>
          <p:cNvPr id="6" name="TextBox 5">
            <a:extLst>
              <a:ext uri="{FF2B5EF4-FFF2-40B4-BE49-F238E27FC236}">
                <a16:creationId xmlns:a16="http://schemas.microsoft.com/office/drawing/2014/main" id="{618A19DF-92CE-BCAE-D23C-8AF44CF6D01B}"/>
              </a:ext>
            </a:extLst>
          </p:cNvPr>
          <p:cNvSpPr txBox="1"/>
          <p:nvPr/>
        </p:nvSpPr>
        <p:spPr>
          <a:xfrm>
            <a:off x="739286" y="3779276"/>
            <a:ext cx="4073564" cy="615553"/>
          </a:xfrm>
          <a:prstGeom prst="rect">
            <a:avLst/>
          </a:prstGeom>
          <a:noFill/>
        </p:spPr>
        <p:txBody>
          <a:bodyPr wrap="square" lIns="0" tIns="0" rIns="0" bIns="0" rtlCol="0">
            <a:spAutoFit/>
          </a:bodyPr>
          <a:lstStyle/>
          <a:p>
            <a:pPr algn="l"/>
            <a:r>
              <a:rPr lang="en-US" sz="2000" b="1" dirty="0">
                <a:solidFill>
                  <a:schemeClr val="bg1"/>
                </a:solidFill>
              </a:rPr>
              <a:t>Activities, datasets, and dataflows can be controlled within the pipeline</a:t>
            </a:r>
          </a:p>
        </p:txBody>
      </p:sp>
      <p:sp>
        <p:nvSpPr>
          <p:cNvPr id="8" name="TextBox 7">
            <a:extLst>
              <a:ext uri="{FF2B5EF4-FFF2-40B4-BE49-F238E27FC236}">
                <a16:creationId xmlns:a16="http://schemas.microsoft.com/office/drawing/2014/main" id="{4F6E235D-DCE8-5D4E-0785-9C544B3EBD57}"/>
              </a:ext>
            </a:extLst>
          </p:cNvPr>
          <p:cNvSpPr txBox="1"/>
          <p:nvPr/>
        </p:nvSpPr>
        <p:spPr>
          <a:xfrm>
            <a:off x="739286" y="1096573"/>
            <a:ext cx="3761593" cy="307777"/>
          </a:xfrm>
          <a:prstGeom prst="rect">
            <a:avLst/>
          </a:prstGeom>
          <a:noFill/>
        </p:spPr>
        <p:txBody>
          <a:bodyPr wrap="square" lIns="0" tIns="0" rIns="0" bIns="0" rtlCol="0">
            <a:spAutoFit/>
          </a:bodyPr>
          <a:lstStyle/>
          <a:p>
            <a:pPr algn="l"/>
            <a:r>
              <a:rPr lang="en-US" sz="2000" b="1" dirty="0">
                <a:solidFill>
                  <a:schemeClr val="bg1"/>
                </a:solidFill>
              </a:rPr>
              <a:t>Datasets can be from any source</a:t>
            </a:r>
          </a:p>
        </p:txBody>
      </p:sp>
      <p:sp>
        <p:nvSpPr>
          <p:cNvPr id="9" name="TextBox 8">
            <a:extLst>
              <a:ext uri="{FF2B5EF4-FFF2-40B4-BE49-F238E27FC236}">
                <a16:creationId xmlns:a16="http://schemas.microsoft.com/office/drawing/2014/main" id="{C3F7DA3D-DDB3-DAE1-412F-1315E88B16B0}"/>
              </a:ext>
            </a:extLst>
          </p:cNvPr>
          <p:cNvSpPr txBox="1"/>
          <p:nvPr/>
        </p:nvSpPr>
        <p:spPr>
          <a:xfrm>
            <a:off x="739286" y="1840860"/>
            <a:ext cx="3098202" cy="307777"/>
          </a:xfrm>
          <a:prstGeom prst="rect">
            <a:avLst/>
          </a:prstGeom>
          <a:noFill/>
        </p:spPr>
        <p:txBody>
          <a:bodyPr wrap="square" lIns="0" tIns="0" rIns="0" bIns="0" rtlCol="0">
            <a:spAutoFit/>
          </a:bodyPr>
          <a:lstStyle/>
          <a:p>
            <a:r>
              <a:rPr lang="en-US" sz="2000" b="1" dirty="0">
                <a:solidFill>
                  <a:schemeClr val="bg1"/>
                </a:solidFill>
              </a:rPr>
              <a:t>Activity produces dataset</a:t>
            </a:r>
          </a:p>
        </p:txBody>
      </p:sp>
      <p:pic>
        <p:nvPicPr>
          <p:cNvPr id="12" name="Picture 11" descr="A green and blue logo&#10;&#10;Description automatically generated">
            <a:extLst>
              <a:ext uri="{FF2B5EF4-FFF2-40B4-BE49-F238E27FC236}">
                <a16:creationId xmlns:a16="http://schemas.microsoft.com/office/drawing/2014/main" id="{111BB778-7371-BF73-6AB1-E2880DB1C53D}"/>
              </a:ext>
            </a:extLst>
          </p:cNvPr>
          <p:cNvPicPr>
            <a:picLocks noChangeAspect="1"/>
          </p:cNvPicPr>
          <p:nvPr/>
        </p:nvPicPr>
        <p:blipFill>
          <a:blip r:embed="rId8"/>
          <a:stretch>
            <a:fillRect/>
          </a:stretch>
        </p:blipFill>
        <p:spPr>
          <a:xfrm>
            <a:off x="901330" y="5548307"/>
            <a:ext cx="907150" cy="908922"/>
          </a:xfrm>
          <a:prstGeom prst="rect">
            <a:avLst/>
          </a:prstGeom>
        </p:spPr>
      </p:pic>
    </p:spTree>
    <p:extLst>
      <p:ext uri="{BB962C8B-B14F-4D97-AF65-F5344CB8AC3E}">
        <p14:creationId xmlns:p14="http://schemas.microsoft.com/office/powerpoint/2010/main" val="97961377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0206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2BDAA132-4F0A-5936-920D-ACB17B9DDF6F}"/>
              </a:ext>
            </a:extLst>
          </p:cNvPr>
          <p:cNvSpPr txBox="1">
            <a:spLocks/>
          </p:cNvSpPr>
          <p:nvPr/>
        </p:nvSpPr>
        <p:spPr>
          <a:xfrm>
            <a:off x="293686" y="286673"/>
            <a:ext cx="11604625" cy="430887"/>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schemeClr val="tx1"/>
                </a:solidFill>
              </a:rPr>
              <a:t>Ingest data with </a:t>
            </a:r>
            <a:r>
              <a:rPr lang="en-US" b="1" dirty="0">
                <a:solidFill>
                  <a:schemeClr val="accent6"/>
                </a:solidFill>
                <a:latin typeface="Segoe UI Black" panose="020B0A02040204020203" pitchFamily="34" charset="0"/>
                <a:ea typeface="Segoe UI Black" panose="020B0A02040204020203" pitchFamily="34" charset="0"/>
              </a:rPr>
              <a:t>Data Factory</a:t>
            </a:r>
          </a:p>
        </p:txBody>
      </p:sp>
      <p:pic>
        <p:nvPicPr>
          <p:cNvPr id="3" name="Picture 2">
            <a:extLst>
              <a:ext uri="{FF2B5EF4-FFF2-40B4-BE49-F238E27FC236}">
                <a16:creationId xmlns:a16="http://schemas.microsoft.com/office/drawing/2014/main" id="{B7F57547-B172-125F-2378-D1F07DBBFE6C}"/>
              </a:ext>
            </a:extLst>
          </p:cNvPr>
          <p:cNvPicPr>
            <a:picLocks noChangeAspect="1"/>
          </p:cNvPicPr>
          <p:nvPr/>
        </p:nvPicPr>
        <p:blipFill>
          <a:blip r:embed="rId3"/>
          <a:stretch>
            <a:fillRect/>
          </a:stretch>
        </p:blipFill>
        <p:spPr>
          <a:xfrm>
            <a:off x="953188" y="1083733"/>
            <a:ext cx="10285624" cy="5401734"/>
          </a:xfrm>
          <a:prstGeom prst="rect">
            <a:avLst/>
          </a:prstGeom>
        </p:spPr>
      </p:pic>
      <p:sp>
        <p:nvSpPr>
          <p:cNvPr id="4" name="Rectangle 3">
            <a:extLst>
              <a:ext uri="{FF2B5EF4-FFF2-40B4-BE49-F238E27FC236}">
                <a16:creationId xmlns:a16="http://schemas.microsoft.com/office/drawing/2014/main" id="{10BC9C4F-4D84-940E-CBCD-6CD9B9778E09}"/>
              </a:ext>
            </a:extLst>
          </p:cNvPr>
          <p:cNvSpPr/>
          <p:nvPr/>
        </p:nvSpPr>
        <p:spPr>
          <a:xfrm>
            <a:off x="10730812" y="1140893"/>
            <a:ext cx="467360" cy="360000"/>
          </a:xfrm>
          <a:prstGeom prst="rect">
            <a:avLst/>
          </a:prstGeom>
          <a:solidFill>
            <a:schemeClr val="bg1">
              <a:lumMod val="95000"/>
              <a:lumOff val="5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een and blue logo&#10;&#10;Description automatically generated">
            <a:extLst>
              <a:ext uri="{FF2B5EF4-FFF2-40B4-BE49-F238E27FC236}">
                <a16:creationId xmlns:a16="http://schemas.microsoft.com/office/drawing/2014/main" id="{7145457C-F6B2-0CCF-8A6A-C3EB91E45CBC}"/>
              </a:ext>
            </a:extLst>
          </p:cNvPr>
          <p:cNvPicPr>
            <a:picLocks noChangeAspect="1"/>
          </p:cNvPicPr>
          <p:nvPr/>
        </p:nvPicPr>
        <p:blipFill>
          <a:blip r:embed="rId4"/>
          <a:stretch>
            <a:fillRect/>
          </a:stretch>
        </p:blipFill>
        <p:spPr>
          <a:xfrm>
            <a:off x="10960762" y="87251"/>
            <a:ext cx="855958" cy="857630"/>
          </a:xfrm>
          <a:prstGeom prst="rect">
            <a:avLst/>
          </a:prstGeom>
        </p:spPr>
      </p:pic>
    </p:spTree>
    <p:extLst>
      <p:ext uri="{BB962C8B-B14F-4D97-AF65-F5344CB8AC3E}">
        <p14:creationId xmlns:p14="http://schemas.microsoft.com/office/powerpoint/2010/main" val="139316541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lumMod val="25000"/>
          </a:schemeClr>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1464B59-70EF-DCB7-64B0-410BAD786C76}"/>
              </a:ext>
            </a:extLst>
          </p:cNvPr>
          <p:cNvSpPr>
            <a:spLocks noGrp="1"/>
          </p:cNvSpPr>
          <p:nvPr>
            <p:ph type="title"/>
          </p:nvPr>
        </p:nvSpPr>
        <p:spPr/>
        <p:txBody>
          <a:bodyPr anchor="ctr">
            <a:normAutofit fontScale="90000"/>
          </a:bodyPr>
          <a:lstStyle/>
          <a:p>
            <a:r>
              <a:rPr lang="en-US" dirty="0"/>
              <a:t>Francis Folaranmi</a:t>
            </a:r>
          </a:p>
        </p:txBody>
      </p:sp>
      <p:sp>
        <p:nvSpPr>
          <p:cNvPr id="15" name="Content Placeholder 2">
            <a:extLst>
              <a:ext uri="{FF2B5EF4-FFF2-40B4-BE49-F238E27FC236}">
                <a16:creationId xmlns:a16="http://schemas.microsoft.com/office/drawing/2014/main" id="{F96ED244-9DC8-CD24-9C5A-3ACC378A1534}"/>
              </a:ext>
            </a:extLst>
          </p:cNvPr>
          <p:cNvSpPr>
            <a:spLocks noGrp="1"/>
          </p:cNvSpPr>
          <p:nvPr>
            <p:ph type="body" idx="1"/>
          </p:nvPr>
        </p:nvSpPr>
        <p:spPr>
          <a:xfrm>
            <a:off x="5811520" y="3374135"/>
            <a:ext cx="5499608" cy="2827913"/>
          </a:xfrm>
        </p:spPr>
        <p:txBody>
          <a:bodyPr/>
          <a:lstStyle/>
          <a:p>
            <a:pPr marL="0" indent="0">
              <a:buNone/>
            </a:pPr>
            <a:r>
              <a:rPr lang="en-US" sz="2000" b="0" i="0" dirty="0">
                <a:effectLst/>
                <a:latin typeface="Inter"/>
              </a:rPr>
              <a:t>Francis is a Microsoft-certified data professional who is focused on Microsoft’s all-in-one analytics solution for enterprises</a:t>
            </a:r>
            <a:r>
              <a:rPr lang="en-US" sz="2000" dirty="0">
                <a:latin typeface="Inter"/>
              </a:rPr>
              <a:t> – Microsoft Fabric</a:t>
            </a:r>
            <a:r>
              <a:rPr lang="en-US" sz="2000" b="0" i="0" dirty="0">
                <a:effectLst/>
                <a:latin typeface="Inter"/>
              </a:rPr>
              <a:t>. He has a strong background in Power BI and Azure development but has been at the forefront of Fabric Analytics engineering since its inception.</a:t>
            </a:r>
          </a:p>
          <a:p>
            <a:pPr marL="0" indent="0">
              <a:buNone/>
            </a:pPr>
            <a:r>
              <a:rPr lang="en-US" sz="2000" dirty="0">
                <a:latin typeface="Inter"/>
              </a:rPr>
              <a:t>His experiences span maritime industry, banking and non-banking financial institutions.</a:t>
            </a:r>
            <a:endParaRPr lang="en-US" sz="2000" dirty="0"/>
          </a:p>
        </p:txBody>
      </p:sp>
      <p:sp>
        <p:nvSpPr>
          <p:cNvPr id="2" name="Slide Number Placeholder 1">
            <a:extLst>
              <a:ext uri="{FF2B5EF4-FFF2-40B4-BE49-F238E27FC236}">
                <a16:creationId xmlns:a16="http://schemas.microsoft.com/office/drawing/2014/main" id="{6952B01B-557E-5795-6FDF-5E50CB71DC2B}"/>
              </a:ext>
            </a:extLst>
          </p:cNvPr>
          <p:cNvSpPr>
            <a:spLocks noGrp="1"/>
          </p:cNvSpPr>
          <p:nvPr>
            <p:ph type="sldNum" sz="quarter" idx="4294967295"/>
          </p:nvPr>
        </p:nvSpPr>
        <p:spPr>
          <a:xfrm>
            <a:off x="0" y="411163"/>
            <a:ext cx="522288" cy="311150"/>
          </a:xfrm>
        </p:spPr>
        <p:txBody>
          <a:bodyPr anchor="ctr">
            <a:normAutofit/>
          </a:bodyPr>
          <a:lstStyle/>
          <a:p>
            <a:pPr>
              <a:spcAft>
                <a:spcPts val="600"/>
              </a:spcAft>
            </a:pPr>
            <a:fld id="{294A09A9-5501-47C1-A89A-A340965A2BE2}" type="slidenum">
              <a:rPr lang="en-US" smtClean="0"/>
              <a:pPr>
                <a:spcAft>
                  <a:spcPts val="600"/>
                </a:spcAft>
              </a:pPr>
              <a:t>2</a:t>
            </a:fld>
            <a:endParaRPr lang="en-US"/>
          </a:p>
        </p:txBody>
      </p:sp>
      <p:pic>
        <p:nvPicPr>
          <p:cNvPr id="17" name="Picture Placeholder 15">
            <a:extLst>
              <a:ext uri="{FF2B5EF4-FFF2-40B4-BE49-F238E27FC236}">
                <a16:creationId xmlns:a16="http://schemas.microsoft.com/office/drawing/2014/main" id="{801F0275-84E9-AC77-6ADE-A4A1C0B66271}"/>
              </a:ext>
            </a:extLst>
          </p:cNvPr>
          <p:cNvPicPr>
            <a:picLocks noChangeAspect="1"/>
          </p:cNvPicPr>
          <p:nvPr/>
        </p:nvPicPr>
        <p:blipFill>
          <a:blip r:embed="rId2"/>
          <a:srcRect/>
          <a:stretch/>
        </p:blipFill>
        <p:spPr>
          <a:xfrm>
            <a:off x="645695" y="1387350"/>
            <a:ext cx="4814699" cy="4814699"/>
          </a:xfrm>
          <a:prstGeom prst="ellipse">
            <a:avLst/>
          </a:prstGeom>
        </p:spPr>
      </p:pic>
    </p:spTree>
    <p:extLst>
      <p:ext uri="{BB962C8B-B14F-4D97-AF65-F5344CB8AC3E}">
        <p14:creationId xmlns:p14="http://schemas.microsoft.com/office/powerpoint/2010/main" val="31711678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Placeholder 4">
            <a:extLst>
              <a:ext uri="{FF2B5EF4-FFF2-40B4-BE49-F238E27FC236}">
                <a16:creationId xmlns:a16="http://schemas.microsoft.com/office/drawing/2014/main" id="{C88A0CA9-A70B-9CDF-EAF5-85A0F86FC45F}"/>
              </a:ext>
            </a:extLst>
          </p:cNvPr>
          <p:cNvSpPr txBox="1">
            <a:spLocks/>
          </p:cNvSpPr>
          <p:nvPr/>
        </p:nvSpPr>
        <p:spPr>
          <a:xfrm>
            <a:off x="587375" y="293687"/>
            <a:ext cx="11604625" cy="430887"/>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200" b="0" i="0" kern="1200">
                <a:solidFill>
                  <a:schemeClr val="bg1"/>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b="1" dirty="0">
                <a:solidFill>
                  <a:schemeClr val="accent6"/>
                </a:solidFill>
              </a:rPr>
              <a:t>Data Ingestion - Write and run Notebooks from web &amp; VS Code</a:t>
            </a:r>
          </a:p>
        </p:txBody>
      </p:sp>
      <p:pic>
        <p:nvPicPr>
          <p:cNvPr id="21" name="20230413-1415-58.5385253">
            <a:hlinkClick r:id="" action="ppaction://media"/>
            <a:extLst>
              <a:ext uri="{FF2B5EF4-FFF2-40B4-BE49-F238E27FC236}">
                <a16:creationId xmlns:a16="http://schemas.microsoft.com/office/drawing/2014/main" id="{518D2EBE-6D66-30AD-AE9C-278964EB252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64904" y="1009650"/>
            <a:ext cx="9862193" cy="5554663"/>
          </a:xfrm>
          <a:prstGeom prst="roundRect">
            <a:avLst>
              <a:gd name="adj" fmla="val 1239"/>
            </a:avLst>
          </a:prstGeom>
        </p:spPr>
      </p:pic>
      <p:sp>
        <p:nvSpPr>
          <p:cNvPr id="22" name="Rectangle 21">
            <a:extLst>
              <a:ext uri="{FF2B5EF4-FFF2-40B4-BE49-F238E27FC236}">
                <a16:creationId xmlns:a16="http://schemas.microsoft.com/office/drawing/2014/main" id="{214A7BD4-694E-3E5D-4C9A-6A4A778D808C}"/>
              </a:ext>
            </a:extLst>
          </p:cNvPr>
          <p:cNvSpPr/>
          <p:nvPr/>
        </p:nvSpPr>
        <p:spPr>
          <a:xfrm>
            <a:off x="10373360" y="1466013"/>
            <a:ext cx="324000" cy="2880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076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633"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1"/>
                                        </p:tgtEl>
                                      </p:cBhvr>
                                    </p:cmd>
                                  </p:childTnLst>
                                </p:cTn>
                              </p:par>
                            </p:childTnLst>
                          </p:cTn>
                        </p:par>
                      </p:childTnLst>
                    </p:cTn>
                  </p:par>
                </p:childTnLst>
              </p:cTn>
              <p:nextCondLst>
                <p:cond evt="onClick" delay="0">
                  <p:tgtEl>
                    <p:spTgt spid="21"/>
                  </p:tgtEl>
                </p:cond>
              </p:nextCondLst>
            </p:seq>
            <p:video>
              <p:cMediaNode vol="80000">
                <p:cTn id="12" fill="hold" display="0">
                  <p:stCondLst>
                    <p:cond delay="indefinite"/>
                  </p:stCondLst>
                </p:cTn>
                <p:tgtEl>
                  <p:spTgt spid="21"/>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04BA1-8D1F-EC6A-0A01-08FB49E3A7AF}"/>
              </a:ext>
            </a:extLst>
          </p:cNvPr>
          <p:cNvSpPr>
            <a:spLocks noGrp="1"/>
          </p:cNvSpPr>
          <p:nvPr>
            <p:ph type="title"/>
          </p:nvPr>
        </p:nvSpPr>
        <p:spPr/>
        <p:txBody>
          <a:bodyPr anchor="ctr">
            <a:normAutofit/>
          </a:bodyPr>
          <a:lstStyle/>
          <a:p>
            <a:r>
              <a:rPr lang="en-US" sz="3400" dirty="0">
                <a:latin typeface="Segoe UI Semibold" panose="020B0702040204020203" pitchFamily="34" charset="0"/>
                <a:cs typeface="Segoe UI Semibold" panose="020B0702040204020203" pitchFamily="34" charset="0"/>
              </a:rPr>
              <a:t>Project 1- </a:t>
            </a:r>
            <a:r>
              <a:rPr lang="en-US" sz="1600" dirty="0">
                <a:latin typeface="Segoe UI Semibold" panose="020B0702040204020203" pitchFamily="34" charset="0"/>
                <a:cs typeface="Segoe UI Semibold" panose="020B0702040204020203" pitchFamily="34" charset="0"/>
              </a:rPr>
              <a:t>Ingesting Data from API source</a:t>
            </a:r>
            <a:endParaRPr lang="en-US" sz="3400" dirty="0">
              <a:latin typeface="Segoe UI Semibold" panose="020B0702040204020203" pitchFamily="34" charset="0"/>
              <a:cs typeface="Segoe UI Semibold" panose="020B0702040204020203" pitchFamily="34" charset="0"/>
            </a:endParaRPr>
          </a:p>
        </p:txBody>
      </p:sp>
      <p:pic>
        <p:nvPicPr>
          <p:cNvPr id="6" name="Content Placeholder 5">
            <a:extLst>
              <a:ext uri="{FF2B5EF4-FFF2-40B4-BE49-F238E27FC236}">
                <a16:creationId xmlns:a16="http://schemas.microsoft.com/office/drawing/2014/main" id="{E9E0E423-E2F6-7111-2E4A-C3FEFE89A024}"/>
              </a:ext>
            </a:extLst>
          </p:cNvPr>
          <p:cNvPicPr>
            <a:picLocks noGrp="1" noChangeAspect="1"/>
          </p:cNvPicPr>
          <p:nvPr>
            <p:ph sz="half" idx="1"/>
          </p:nvPr>
        </p:nvPicPr>
        <p:blipFill>
          <a:blip r:embed="rId2"/>
          <a:stretch>
            <a:fillRect/>
          </a:stretch>
        </p:blipFill>
        <p:spPr>
          <a:xfrm>
            <a:off x="5976812" y="2011680"/>
            <a:ext cx="5945947" cy="3251200"/>
          </a:xfrm>
          <a:noFill/>
        </p:spPr>
      </p:pic>
      <p:sp>
        <p:nvSpPr>
          <p:cNvPr id="11" name="Content Placeholder 3">
            <a:extLst>
              <a:ext uri="{FF2B5EF4-FFF2-40B4-BE49-F238E27FC236}">
                <a16:creationId xmlns:a16="http://schemas.microsoft.com/office/drawing/2014/main" id="{9CD3790E-5AEB-C84F-163E-F23222408458}"/>
              </a:ext>
            </a:extLst>
          </p:cNvPr>
          <p:cNvSpPr>
            <a:spLocks noGrp="1"/>
          </p:cNvSpPr>
          <p:nvPr>
            <p:ph sz="half" idx="2"/>
          </p:nvPr>
        </p:nvSpPr>
        <p:spPr>
          <a:xfrm>
            <a:off x="850392" y="1901952"/>
            <a:ext cx="4148328" cy="4351338"/>
          </a:xfrm>
        </p:spPr>
        <p:txBody>
          <a:bodyPr/>
          <a:lstStyle/>
          <a:p>
            <a:r>
              <a:rPr lang="en-US" dirty="0"/>
              <a:t>In this Project, We will replicate this data ingestion using just data factory and Fabric Lakehouse </a:t>
            </a:r>
          </a:p>
        </p:txBody>
      </p:sp>
      <p:sp>
        <p:nvSpPr>
          <p:cNvPr id="4" name="Slide Number Placeholder 3">
            <a:extLst>
              <a:ext uri="{FF2B5EF4-FFF2-40B4-BE49-F238E27FC236}">
                <a16:creationId xmlns:a16="http://schemas.microsoft.com/office/drawing/2014/main" id="{E531747C-830E-1B17-D804-199BB588B706}"/>
              </a:ext>
            </a:extLst>
          </p:cNvPr>
          <p:cNvSpPr>
            <a:spLocks noGrp="1"/>
          </p:cNvSpPr>
          <p:nvPr>
            <p:ph type="sldNum" sz="quarter" idx="12"/>
          </p:nvPr>
        </p:nvSpPr>
        <p:spPr/>
        <p:txBody>
          <a:bodyPr anchor="ctr">
            <a:normAutofit/>
          </a:bodyPr>
          <a:lstStyle/>
          <a:p>
            <a:pPr>
              <a:spcAft>
                <a:spcPts val="600"/>
              </a:spcAft>
            </a:pPr>
            <a:fld id="{294A09A9-5501-47C1-A89A-A340965A2BE2}" type="slidenum">
              <a:rPr lang="en-US" smtClean="0"/>
              <a:pPr>
                <a:spcAft>
                  <a:spcPts val="600"/>
                </a:spcAft>
              </a:pPr>
              <a:t>21</a:t>
            </a:fld>
            <a:endParaRPr lang="en-US"/>
          </a:p>
        </p:txBody>
      </p:sp>
      <p:sp>
        <p:nvSpPr>
          <p:cNvPr id="9" name="Content Placeholder 3">
            <a:extLst>
              <a:ext uri="{FF2B5EF4-FFF2-40B4-BE49-F238E27FC236}">
                <a16:creationId xmlns:a16="http://schemas.microsoft.com/office/drawing/2014/main" id="{8058F320-0362-B198-27D1-1288CE081A66}"/>
              </a:ext>
            </a:extLst>
          </p:cNvPr>
          <p:cNvSpPr txBox="1">
            <a:spLocks/>
          </p:cNvSpPr>
          <p:nvPr/>
        </p:nvSpPr>
        <p:spPr>
          <a:xfrm>
            <a:off x="6537960" y="1978025"/>
            <a:ext cx="5181600" cy="4351338"/>
          </a:xfrm>
          <a:prstGeom prst="rect">
            <a:avLst/>
          </a:prstGeom>
        </p:spPr>
        <p:txBody>
          <a:bodyPr vert="horz" lIns="91440" tIns="45720" rIns="91440" bIns="45720" rtlCol="0">
            <a:no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Tree>
    <p:extLst>
      <p:ext uri="{BB962C8B-B14F-4D97-AF65-F5344CB8AC3E}">
        <p14:creationId xmlns:p14="http://schemas.microsoft.com/office/powerpoint/2010/main" val="18855604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E88FD3-C155-A100-3F10-5D5BAEC037F7}"/>
              </a:ext>
            </a:extLst>
          </p:cNvPr>
          <p:cNvSpPr>
            <a:spLocks noGrp="1"/>
          </p:cNvSpPr>
          <p:nvPr>
            <p:ph type="sldNum" sz="quarter" idx="12"/>
          </p:nvPr>
        </p:nvSpPr>
        <p:spPr/>
        <p:txBody>
          <a:bodyPr/>
          <a:lstStyle/>
          <a:p>
            <a:fld id="{294A09A9-5501-47C1-A89A-A340965A2BE2}" type="slidenum">
              <a:rPr lang="en-US" smtClean="0"/>
              <a:t>22</a:t>
            </a:fld>
            <a:endParaRPr lang="en-US" dirty="0"/>
          </a:p>
        </p:txBody>
      </p:sp>
      <p:pic>
        <p:nvPicPr>
          <p:cNvPr id="12" name="Picture 11" descr="A black screen with a black background&#10;&#10;Description automatically generated">
            <a:extLst>
              <a:ext uri="{FF2B5EF4-FFF2-40B4-BE49-F238E27FC236}">
                <a16:creationId xmlns:a16="http://schemas.microsoft.com/office/drawing/2014/main" id="{0E9B4854-23AE-4B04-3D36-986580E671B8}"/>
              </a:ext>
            </a:extLst>
          </p:cNvPr>
          <p:cNvPicPr>
            <a:picLocks noChangeAspect="1"/>
          </p:cNvPicPr>
          <p:nvPr/>
        </p:nvPicPr>
        <p:blipFill>
          <a:blip r:embed="rId2"/>
          <a:stretch>
            <a:fillRect/>
          </a:stretch>
        </p:blipFill>
        <p:spPr>
          <a:xfrm>
            <a:off x="1048924" y="1736666"/>
            <a:ext cx="3733992" cy="2267067"/>
          </a:xfrm>
          <a:prstGeom prst="rect">
            <a:avLst/>
          </a:prstGeom>
        </p:spPr>
      </p:pic>
      <p:pic>
        <p:nvPicPr>
          <p:cNvPr id="14" name="Picture 13" descr="A green and blue logo&#10;&#10;Description automatically generated">
            <a:extLst>
              <a:ext uri="{FF2B5EF4-FFF2-40B4-BE49-F238E27FC236}">
                <a16:creationId xmlns:a16="http://schemas.microsoft.com/office/drawing/2014/main" id="{EDF026EE-3D95-0FB9-2721-5D5F29CCA8D0}"/>
              </a:ext>
            </a:extLst>
          </p:cNvPr>
          <p:cNvPicPr>
            <a:picLocks noChangeAspect="1"/>
          </p:cNvPicPr>
          <p:nvPr/>
        </p:nvPicPr>
        <p:blipFill>
          <a:blip r:embed="rId3"/>
          <a:stretch>
            <a:fillRect/>
          </a:stretch>
        </p:blipFill>
        <p:spPr>
          <a:xfrm>
            <a:off x="5223310" y="2644083"/>
            <a:ext cx="2185776" cy="2190046"/>
          </a:xfrm>
          <a:prstGeom prst="rect">
            <a:avLst/>
          </a:prstGeom>
        </p:spPr>
      </p:pic>
      <p:pic>
        <p:nvPicPr>
          <p:cNvPr id="24" name="Graphic 23">
            <a:extLst>
              <a:ext uri="{FF2B5EF4-FFF2-40B4-BE49-F238E27FC236}">
                <a16:creationId xmlns:a16="http://schemas.microsoft.com/office/drawing/2014/main" id="{1BDB8DC4-D8CF-722A-064D-FC7263CA06C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47392" y="2937236"/>
            <a:ext cx="1784360" cy="1784360"/>
          </a:xfrm>
          <a:prstGeom prst="rect">
            <a:avLst/>
          </a:prstGeom>
        </p:spPr>
      </p:pic>
      <p:cxnSp>
        <p:nvCxnSpPr>
          <p:cNvPr id="26" name="Straight Arrow Connector 25">
            <a:extLst>
              <a:ext uri="{FF2B5EF4-FFF2-40B4-BE49-F238E27FC236}">
                <a16:creationId xmlns:a16="http://schemas.microsoft.com/office/drawing/2014/main" id="{0C8FEDCF-DDD8-24B0-6188-469FC8BAD2FC}"/>
              </a:ext>
            </a:extLst>
          </p:cNvPr>
          <p:cNvCxnSpPr/>
          <p:nvPr/>
        </p:nvCxnSpPr>
        <p:spPr>
          <a:xfrm>
            <a:off x="2915920" y="3667760"/>
            <a:ext cx="21234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542208D-D007-DE2D-B46E-3FB84376800F}"/>
              </a:ext>
            </a:extLst>
          </p:cNvPr>
          <p:cNvCxnSpPr/>
          <p:nvPr/>
        </p:nvCxnSpPr>
        <p:spPr>
          <a:xfrm>
            <a:off x="7620000" y="3667760"/>
            <a:ext cx="21234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itle 1">
            <a:extLst>
              <a:ext uri="{FF2B5EF4-FFF2-40B4-BE49-F238E27FC236}">
                <a16:creationId xmlns:a16="http://schemas.microsoft.com/office/drawing/2014/main" id="{55A2D95D-F5AF-3122-A84F-5FBDFBA153CE}"/>
              </a:ext>
            </a:extLst>
          </p:cNvPr>
          <p:cNvSpPr>
            <a:spLocks noGrp="1"/>
          </p:cNvSpPr>
          <p:nvPr>
            <p:ph type="title"/>
          </p:nvPr>
        </p:nvSpPr>
        <p:spPr>
          <a:xfrm>
            <a:off x="850392" y="832104"/>
            <a:ext cx="10881360" cy="1069848"/>
          </a:xfrm>
        </p:spPr>
        <p:txBody>
          <a:bodyPr anchor="ctr">
            <a:normAutofit/>
          </a:bodyPr>
          <a:lstStyle/>
          <a:p>
            <a:r>
              <a:rPr lang="en-US" sz="3400" dirty="0">
                <a:latin typeface="Segoe UI Semibold" panose="020B0702040204020203" pitchFamily="34" charset="0"/>
                <a:cs typeface="Segoe UI Semibold" panose="020B0702040204020203" pitchFamily="34" charset="0"/>
              </a:rPr>
              <a:t>Project 1- </a:t>
            </a:r>
            <a:r>
              <a:rPr lang="en-US" sz="1600" dirty="0">
                <a:latin typeface="Segoe UI Semibold" panose="020B0702040204020203" pitchFamily="34" charset="0"/>
                <a:cs typeface="Segoe UI Semibold" panose="020B0702040204020203" pitchFamily="34" charset="0"/>
              </a:rPr>
              <a:t>Ingesting Data from API source</a:t>
            </a:r>
            <a:endParaRPr lang="en-US" sz="3400" dirty="0">
              <a:latin typeface="Segoe UI Semibold" panose="020B0702040204020203" pitchFamily="34" charset="0"/>
              <a:cs typeface="Segoe UI Semibold" panose="020B0702040204020203" pitchFamily="34" charset="0"/>
            </a:endParaRPr>
          </a:p>
        </p:txBody>
      </p:sp>
      <p:sp>
        <p:nvSpPr>
          <p:cNvPr id="29" name="TextBox 28">
            <a:extLst>
              <a:ext uri="{FF2B5EF4-FFF2-40B4-BE49-F238E27FC236}">
                <a16:creationId xmlns:a16="http://schemas.microsoft.com/office/drawing/2014/main" id="{A9BB5716-05E4-033B-141F-FB96E9D5617A}"/>
              </a:ext>
            </a:extLst>
          </p:cNvPr>
          <p:cNvSpPr txBox="1"/>
          <p:nvPr/>
        </p:nvSpPr>
        <p:spPr>
          <a:xfrm>
            <a:off x="5534152" y="5004184"/>
            <a:ext cx="1513840" cy="369332"/>
          </a:xfrm>
          <a:prstGeom prst="rect">
            <a:avLst/>
          </a:prstGeom>
          <a:noFill/>
        </p:spPr>
        <p:txBody>
          <a:bodyPr wrap="square" rtlCol="0">
            <a:spAutoFit/>
          </a:bodyPr>
          <a:lstStyle/>
          <a:p>
            <a:r>
              <a:rPr lang="en-US" dirty="0">
                <a:solidFill>
                  <a:schemeClr val="bg1"/>
                </a:solidFill>
              </a:rPr>
              <a:t>Data Factory</a:t>
            </a:r>
          </a:p>
        </p:txBody>
      </p:sp>
      <p:sp>
        <p:nvSpPr>
          <p:cNvPr id="30" name="TextBox 29">
            <a:extLst>
              <a:ext uri="{FF2B5EF4-FFF2-40B4-BE49-F238E27FC236}">
                <a16:creationId xmlns:a16="http://schemas.microsoft.com/office/drawing/2014/main" id="{17BE004B-92DC-6FAD-6763-B3240411F3C5}"/>
              </a:ext>
            </a:extLst>
          </p:cNvPr>
          <p:cNvSpPr txBox="1"/>
          <p:nvPr/>
        </p:nvSpPr>
        <p:spPr>
          <a:xfrm>
            <a:off x="10271760" y="4634852"/>
            <a:ext cx="1270000" cy="369332"/>
          </a:xfrm>
          <a:prstGeom prst="rect">
            <a:avLst/>
          </a:prstGeom>
          <a:noFill/>
        </p:spPr>
        <p:txBody>
          <a:bodyPr wrap="square" rtlCol="0">
            <a:spAutoFit/>
          </a:bodyPr>
          <a:lstStyle/>
          <a:p>
            <a:r>
              <a:rPr lang="en-US" dirty="0">
                <a:solidFill>
                  <a:schemeClr val="bg1"/>
                </a:solidFill>
              </a:rPr>
              <a:t>Lakehouse</a:t>
            </a:r>
          </a:p>
        </p:txBody>
      </p:sp>
    </p:spTree>
    <p:extLst>
      <p:ext uri="{BB962C8B-B14F-4D97-AF65-F5344CB8AC3E}">
        <p14:creationId xmlns:p14="http://schemas.microsoft.com/office/powerpoint/2010/main" val="41695410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3">
            <a:extLst>
              <a:ext uri="{FF2B5EF4-FFF2-40B4-BE49-F238E27FC236}">
                <a16:creationId xmlns:a16="http://schemas.microsoft.com/office/drawing/2014/main" id="{D6C5D830-FA84-87F2-8BB9-9014F59D783B}"/>
              </a:ext>
            </a:extLst>
          </p:cNvPr>
          <p:cNvSpPr txBox="1">
            <a:spLocks/>
          </p:cNvSpPr>
          <p:nvPr/>
        </p:nvSpPr>
        <p:spPr>
          <a:xfrm>
            <a:off x="568960" y="286673"/>
            <a:ext cx="11329351" cy="430887"/>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000" b="1" dirty="0">
                <a:solidFill>
                  <a:schemeClr val="accent6"/>
                </a:solidFill>
                <a:latin typeface="Segoe UI Semibold" panose="020B0702040204020203" pitchFamily="34" charset="0"/>
                <a:ea typeface="Segoe UI Black" panose="020B0A02040204020203" pitchFamily="34" charset="0"/>
                <a:cs typeface="Segoe UI Semibold" panose="020B0702040204020203" pitchFamily="34" charset="0"/>
              </a:rPr>
              <a:t>DATA WAREHOUSE</a:t>
            </a:r>
          </a:p>
        </p:txBody>
      </p:sp>
      <p:pic>
        <p:nvPicPr>
          <p:cNvPr id="2" name="Content Placeholder 9" descr="A blue logo with a black background&#10;&#10;Description automatically generated">
            <a:extLst>
              <a:ext uri="{FF2B5EF4-FFF2-40B4-BE49-F238E27FC236}">
                <a16:creationId xmlns:a16="http://schemas.microsoft.com/office/drawing/2014/main" id="{D209404D-A582-088E-DEB8-FBE36F1D478D}"/>
              </a:ext>
            </a:extLst>
          </p:cNvPr>
          <p:cNvPicPr>
            <a:picLocks noChangeAspect="1"/>
          </p:cNvPicPr>
          <p:nvPr/>
        </p:nvPicPr>
        <p:blipFill>
          <a:blip r:embed="rId2"/>
          <a:stretch>
            <a:fillRect/>
          </a:stretch>
        </p:blipFill>
        <p:spPr>
          <a:xfrm>
            <a:off x="9677862" y="4796705"/>
            <a:ext cx="1504234" cy="1507172"/>
          </a:xfrm>
          <a:prstGeom prst="rect">
            <a:avLst/>
          </a:prstGeom>
          <a:noFill/>
        </p:spPr>
      </p:pic>
      <p:sp>
        <p:nvSpPr>
          <p:cNvPr id="3" name="Text Placeholder 3">
            <a:extLst>
              <a:ext uri="{FF2B5EF4-FFF2-40B4-BE49-F238E27FC236}">
                <a16:creationId xmlns:a16="http://schemas.microsoft.com/office/drawing/2014/main" id="{EEA8E957-5A14-7AFB-3819-747044720597}"/>
              </a:ext>
            </a:extLst>
          </p:cNvPr>
          <p:cNvSpPr txBox="1">
            <a:spLocks/>
          </p:cNvSpPr>
          <p:nvPr/>
        </p:nvSpPr>
        <p:spPr>
          <a:xfrm>
            <a:off x="3505003" y="987713"/>
            <a:ext cx="5943797" cy="3726527"/>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latin typeface="Segoe UI" panose="020B0502040204020203" pitchFamily="34" charset="0"/>
              </a:rPr>
              <a:t>It is the 'traditional' data warehouse with full transactional T-SQL capabilities, where you're fully in control of creating tables, loading, transforming and querying your data in the data warehouse using either the Microsoft Fabric portal or T-SQL commands. You can create one or several warehouse within a Fabric workspace. A Synapse Data Warehouse is populated by one of the supported data ingestion methods such as:</a:t>
            </a:r>
          </a:p>
          <a:p>
            <a:pPr marL="285750" indent="-285750">
              <a:buFont typeface="Wingdings" panose="05000000000000000000" pitchFamily="2" charset="2"/>
              <a:buChar char="ü"/>
            </a:pPr>
            <a:r>
              <a:rPr lang="en-US" sz="1600" dirty="0">
                <a:latin typeface="Segoe UI" panose="020B0502040204020203" pitchFamily="34" charset="0"/>
              </a:rPr>
              <a:t> </a:t>
            </a:r>
            <a:r>
              <a:rPr lang="en-US" sz="1600" dirty="0">
                <a:latin typeface="Segoe UI" panose="020B0502040204020203" pitchFamily="34" charset="0"/>
                <a:hlinkClick r:id="rId3">
                  <a:extLst>
                    <a:ext uri="{A12FA001-AC4F-418D-AE19-62706E023703}">
                      <ahyp:hlinkClr xmlns:ahyp="http://schemas.microsoft.com/office/drawing/2018/hyperlinkcolor" val="tx"/>
                    </a:ext>
                  </a:extLst>
                </a:hlinkClick>
              </a:rPr>
              <a:t>COPY INTO</a:t>
            </a:r>
            <a:endParaRPr lang="en-US" sz="1600" dirty="0">
              <a:latin typeface="Segoe UI" panose="020B0502040204020203" pitchFamily="34" charset="0"/>
            </a:endParaRPr>
          </a:p>
          <a:p>
            <a:pPr marL="285750" indent="-285750">
              <a:buFont typeface="Wingdings" panose="05000000000000000000" pitchFamily="2" charset="2"/>
              <a:buChar char="ü"/>
            </a:pPr>
            <a:r>
              <a:rPr lang="en-US" sz="1600" dirty="0">
                <a:latin typeface="Segoe UI" panose="020B0502040204020203" pitchFamily="34" charset="0"/>
              </a:rPr>
              <a:t> </a:t>
            </a:r>
            <a:r>
              <a:rPr lang="en-US" sz="1600" dirty="0">
                <a:latin typeface="Segoe UI" panose="020B0502040204020203" pitchFamily="34" charset="0"/>
                <a:hlinkClick r:id="rId4">
                  <a:extLst>
                    <a:ext uri="{A12FA001-AC4F-418D-AE19-62706E023703}">
                      <ahyp:hlinkClr xmlns:ahyp="http://schemas.microsoft.com/office/drawing/2018/hyperlinkcolor" val="tx"/>
                    </a:ext>
                  </a:extLst>
                </a:hlinkClick>
              </a:rPr>
              <a:t>Pipelines</a:t>
            </a:r>
            <a:endParaRPr lang="en-US" sz="1600" dirty="0">
              <a:latin typeface="Segoe UI" panose="020B0502040204020203" pitchFamily="34" charset="0"/>
            </a:endParaRPr>
          </a:p>
          <a:p>
            <a:pPr marL="285750" indent="-285750">
              <a:buFont typeface="Wingdings" panose="05000000000000000000" pitchFamily="2" charset="2"/>
              <a:buChar char="ü"/>
            </a:pPr>
            <a:r>
              <a:rPr lang="en-US" sz="1600" dirty="0">
                <a:latin typeface="Segoe UI" panose="020B0502040204020203" pitchFamily="34" charset="0"/>
                <a:hlinkClick r:id="rId5">
                  <a:extLst>
                    <a:ext uri="{A12FA001-AC4F-418D-AE19-62706E023703}">
                      <ahyp:hlinkClr xmlns:ahyp="http://schemas.microsoft.com/office/drawing/2018/hyperlinkcolor" val="tx"/>
                    </a:ext>
                  </a:extLst>
                </a:hlinkClick>
              </a:rPr>
              <a:t>Dataflows</a:t>
            </a:r>
            <a:r>
              <a:rPr lang="en-US" sz="1600" dirty="0">
                <a:latin typeface="Segoe UI" panose="020B0502040204020203" pitchFamily="34" charset="0"/>
              </a:rPr>
              <a:t> </a:t>
            </a:r>
          </a:p>
          <a:p>
            <a:pPr marL="285750" indent="-285750">
              <a:buFont typeface="Wingdings" panose="05000000000000000000" pitchFamily="2" charset="2"/>
              <a:buChar char="ü"/>
            </a:pPr>
            <a:r>
              <a:rPr lang="en-US" sz="1600" dirty="0">
                <a:latin typeface="Segoe UI" panose="020B0502040204020203" pitchFamily="34" charset="0"/>
              </a:rPr>
              <a:t>cross database ingestion options such as </a:t>
            </a:r>
            <a:r>
              <a:rPr lang="en-US" sz="1600" dirty="0">
                <a:latin typeface="Segoe UI" panose="020B0502040204020203" pitchFamily="34" charset="0"/>
                <a:hlinkClick r:id="rId6">
                  <a:extLst>
                    <a:ext uri="{A12FA001-AC4F-418D-AE19-62706E023703}">
                      <ahyp:hlinkClr xmlns:ahyp="http://schemas.microsoft.com/office/drawing/2018/hyperlinkcolor" val="tx"/>
                    </a:ext>
                  </a:extLst>
                </a:hlinkClick>
              </a:rPr>
              <a:t>CREATE TABLE AS SELECT (CTAS)</a:t>
            </a:r>
            <a:endParaRPr lang="en-US" sz="1600" dirty="0">
              <a:latin typeface="Segoe UI" panose="020B0502040204020203" pitchFamily="34" charset="0"/>
            </a:endParaRPr>
          </a:p>
          <a:p>
            <a:pPr marL="285750" indent="-285750">
              <a:buFont typeface="Wingdings" panose="05000000000000000000" pitchFamily="2" charset="2"/>
              <a:buChar char="ü"/>
            </a:pPr>
            <a:r>
              <a:rPr lang="en-US" sz="1600" dirty="0">
                <a:latin typeface="Segoe UI" panose="020B0502040204020203" pitchFamily="34" charset="0"/>
                <a:hlinkClick r:id="rId7">
                  <a:extLst>
                    <a:ext uri="{A12FA001-AC4F-418D-AE19-62706E023703}">
                      <ahyp:hlinkClr xmlns:ahyp="http://schemas.microsoft.com/office/drawing/2018/hyperlinkcolor" val="tx"/>
                    </a:ext>
                  </a:extLst>
                </a:hlinkClick>
              </a:rPr>
              <a:t>INSERT..SELECT</a:t>
            </a:r>
            <a:endParaRPr lang="en-US" sz="1600" dirty="0">
              <a:latin typeface="Segoe UI" panose="020B0502040204020203" pitchFamily="34" charset="0"/>
            </a:endParaRPr>
          </a:p>
          <a:p>
            <a:pPr marL="285750" indent="-285750">
              <a:buFont typeface="Wingdings" panose="05000000000000000000" pitchFamily="2" charset="2"/>
              <a:buChar char="ü"/>
            </a:pPr>
            <a:r>
              <a:rPr lang="en-US" sz="1600" dirty="0">
                <a:latin typeface="Segoe UI" panose="020B0502040204020203" pitchFamily="34" charset="0"/>
              </a:rPr>
              <a:t> </a:t>
            </a:r>
            <a:r>
              <a:rPr lang="en-US" sz="1600" dirty="0">
                <a:latin typeface="Segoe UI" panose="020B0502040204020203" pitchFamily="34" charset="0"/>
                <a:hlinkClick r:id="rId8">
                  <a:extLst>
                    <a:ext uri="{A12FA001-AC4F-418D-AE19-62706E023703}">
                      <ahyp:hlinkClr xmlns:ahyp="http://schemas.microsoft.com/office/drawing/2018/hyperlinkcolor" val="tx"/>
                    </a:ext>
                  </a:extLst>
                </a:hlinkClick>
              </a:rPr>
              <a:t>SELECT INTO</a:t>
            </a:r>
            <a:endParaRPr lang="en-US" sz="1600" dirty="0">
              <a:latin typeface="Segoe UI" panose="020B0502040204020203" pitchFamily="34" charset="0"/>
            </a:endParaRPr>
          </a:p>
          <a:p>
            <a:pPr marL="0" indent="0">
              <a:buNone/>
            </a:pPr>
            <a:endParaRPr lang="en-US" sz="1600" dirty="0">
              <a:latin typeface="Segoe UI" panose="020B0502040204020203" pitchFamily="34" charset="0"/>
            </a:endParaRPr>
          </a:p>
          <a:p>
            <a:pPr marL="0" indent="0">
              <a:buNone/>
            </a:pPr>
            <a:endParaRPr lang="en-US" sz="1600" dirty="0">
              <a:latin typeface="Segoe UI" panose="020B0502040204020203" pitchFamily="34" charset="0"/>
            </a:endParaRPr>
          </a:p>
          <a:p>
            <a:pPr marL="0" indent="0">
              <a:buNone/>
            </a:pPr>
            <a:endParaRPr lang="en-US" sz="1600" dirty="0">
              <a:latin typeface="Segoe UI" panose="020B0502040204020203" pitchFamily="34" charset="0"/>
            </a:endParaRPr>
          </a:p>
          <a:p>
            <a:pPr marL="0" indent="0">
              <a:buNone/>
            </a:pPr>
            <a:r>
              <a:rPr lang="en-US" sz="1600" dirty="0">
                <a:solidFill>
                  <a:schemeClr val="accent6"/>
                </a:solidFill>
                <a:latin typeface="Segoe UI Semibold" panose="020B0702040204020203" pitchFamily="34" charset="0"/>
                <a:cs typeface="Segoe UI Semibold" panose="020B0702040204020203" pitchFamily="34" charset="0"/>
              </a:rPr>
              <a:t>SQL Endpoint is Automatically created with every Lake House/warehouse</a:t>
            </a:r>
          </a:p>
          <a:p>
            <a:pPr marL="0" indent="0">
              <a:buNone/>
            </a:pPr>
            <a:endParaRPr lang="en-US" sz="1600" dirty="0">
              <a:latin typeface="Segoe UI" panose="020B0502040204020203" pitchFamily="34" charset="0"/>
            </a:endParaRPr>
          </a:p>
        </p:txBody>
      </p:sp>
      <p:grpSp>
        <p:nvGrpSpPr>
          <p:cNvPr id="4" name="Group 3">
            <a:extLst>
              <a:ext uri="{FF2B5EF4-FFF2-40B4-BE49-F238E27FC236}">
                <a16:creationId xmlns:a16="http://schemas.microsoft.com/office/drawing/2014/main" id="{1C25C035-8B69-5AD9-D73E-4EEFC41D1ADF}"/>
              </a:ext>
            </a:extLst>
          </p:cNvPr>
          <p:cNvGrpSpPr/>
          <p:nvPr/>
        </p:nvGrpSpPr>
        <p:grpSpPr>
          <a:xfrm>
            <a:off x="884535" y="1203156"/>
            <a:ext cx="2204884" cy="2204884"/>
            <a:chOff x="584200" y="2424171"/>
            <a:chExt cx="2204884" cy="2204884"/>
          </a:xfrm>
        </p:grpSpPr>
        <p:sp>
          <p:nvSpPr>
            <p:cNvPr id="5" name="Rectangle: Rounded Corners 4">
              <a:extLst>
                <a:ext uri="{FF2B5EF4-FFF2-40B4-BE49-F238E27FC236}">
                  <a16:creationId xmlns:a16="http://schemas.microsoft.com/office/drawing/2014/main" id="{235E5F64-6D0A-77CC-E524-3B0A7B1C5B02}"/>
                </a:ext>
              </a:extLst>
            </p:cNvPr>
            <p:cNvSpPr/>
            <p:nvPr/>
          </p:nvSpPr>
          <p:spPr bwMode="auto">
            <a:xfrm>
              <a:off x="584200" y="2424171"/>
              <a:ext cx="2204884" cy="2204884"/>
            </a:xfrm>
            <a:prstGeom prst="roundRect">
              <a:avLst>
                <a:gd name="adj" fmla="val 2620"/>
              </a:avLst>
            </a:prstGeom>
            <a:solidFill>
              <a:schemeClr val="bg1"/>
            </a:solidFill>
            <a:ln>
              <a:solidFill>
                <a:schemeClr val="bg1"/>
              </a:solid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A7621B3B-6F78-A2F2-E289-09EC1A892275}"/>
                </a:ext>
              </a:extLst>
            </p:cNvPr>
            <p:cNvSpPr txBox="1"/>
            <p:nvPr/>
          </p:nvSpPr>
          <p:spPr>
            <a:xfrm>
              <a:off x="895751" y="3930967"/>
              <a:ext cx="1590692" cy="615553"/>
            </a:xfrm>
            <a:prstGeom prst="rect">
              <a:avLst/>
            </a:prstGeom>
            <a:noFill/>
          </p:spPr>
          <p:txBody>
            <a:bodyPr wrap="none" lIns="0" tIns="0" rIns="0" bIns="0" rtlCol="0">
              <a:spAutoFit/>
            </a:bodyPr>
            <a:lstStyle/>
            <a:p>
              <a:pPr algn="ctr"/>
              <a:r>
                <a:rPr lang="en-US" sz="2000" dirty="0">
                  <a:solidFill>
                    <a:srgbClr val="000000"/>
                  </a:solidFill>
                </a:rPr>
                <a:t>Synapse Data </a:t>
              </a:r>
              <a:br>
                <a:rPr lang="en-US" sz="2000" dirty="0">
                  <a:solidFill>
                    <a:srgbClr val="000000"/>
                  </a:solidFill>
                </a:rPr>
              </a:br>
              <a:r>
                <a:rPr lang="en-US" sz="2000" dirty="0">
                  <a:solidFill>
                    <a:srgbClr val="000000"/>
                  </a:solidFill>
                </a:rPr>
                <a:t>Warehouse</a:t>
              </a:r>
            </a:p>
          </p:txBody>
        </p:sp>
      </p:grpSp>
      <p:grpSp>
        <p:nvGrpSpPr>
          <p:cNvPr id="7" name="Group 6">
            <a:extLst>
              <a:ext uri="{FF2B5EF4-FFF2-40B4-BE49-F238E27FC236}">
                <a16:creationId xmlns:a16="http://schemas.microsoft.com/office/drawing/2014/main" id="{173890F7-4EA9-CFE5-CEF8-6E459C7DB0D0}"/>
              </a:ext>
            </a:extLst>
          </p:cNvPr>
          <p:cNvGrpSpPr/>
          <p:nvPr/>
        </p:nvGrpSpPr>
        <p:grpSpPr>
          <a:xfrm>
            <a:off x="884535" y="4098993"/>
            <a:ext cx="2204884" cy="2204884"/>
            <a:chOff x="3410280" y="2424171"/>
            <a:chExt cx="2204884" cy="2204884"/>
          </a:xfrm>
        </p:grpSpPr>
        <p:sp>
          <p:nvSpPr>
            <p:cNvPr id="8" name="Rectangle: Rounded Corners 7">
              <a:extLst>
                <a:ext uri="{FF2B5EF4-FFF2-40B4-BE49-F238E27FC236}">
                  <a16:creationId xmlns:a16="http://schemas.microsoft.com/office/drawing/2014/main" id="{F2D032CB-0A65-55B7-1E07-3BE4DF7BEFEC}"/>
                </a:ext>
              </a:extLst>
            </p:cNvPr>
            <p:cNvSpPr/>
            <p:nvPr/>
          </p:nvSpPr>
          <p:spPr bwMode="auto">
            <a:xfrm>
              <a:off x="3410280" y="2424171"/>
              <a:ext cx="2204884" cy="2204884"/>
            </a:xfrm>
            <a:prstGeom prst="roundRect">
              <a:avLst>
                <a:gd name="adj" fmla="val 2620"/>
              </a:avLst>
            </a:prstGeom>
            <a:solidFill>
              <a:schemeClr val="bg1"/>
            </a:solidFill>
            <a:ln>
              <a:solidFill>
                <a:schemeClr val="bg1"/>
              </a:solid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9" name="TextBox 8">
              <a:extLst>
                <a:ext uri="{FF2B5EF4-FFF2-40B4-BE49-F238E27FC236}">
                  <a16:creationId xmlns:a16="http://schemas.microsoft.com/office/drawing/2014/main" id="{61716493-17D9-1D3E-FA2F-B5E71B80B9EE}"/>
                </a:ext>
              </a:extLst>
            </p:cNvPr>
            <p:cNvSpPr txBox="1"/>
            <p:nvPr/>
          </p:nvSpPr>
          <p:spPr>
            <a:xfrm>
              <a:off x="3710615" y="3869514"/>
              <a:ext cx="1572546" cy="615553"/>
            </a:xfrm>
            <a:prstGeom prst="rect">
              <a:avLst/>
            </a:prstGeom>
            <a:noFill/>
          </p:spPr>
          <p:txBody>
            <a:bodyPr wrap="none" lIns="0" tIns="0" rIns="0" bIns="0" rtlCol="0">
              <a:spAutoFit/>
            </a:bodyPr>
            <a:lstStyle/>
            <a:p>
              <a:pPr algn="ctr"/>
              <a:r>
                <a:rPr lang="en-US" sz="2000" dirty="0">
                  <a:solidFill>
                    <a:srgbClr val="000000"/>
                  </a:solidFill>
                </a:rPr>
                <a:t>SQL Endpoint </a:t>
              </a:r>
            </a:p>
            <a:p>
              <a:pPr algn="ctr"/>
              <a:endParaRPr lang="en-US" sz="2000" dirty="0">
                <a:solidFill>
                  <a:srgbClr val="000000"/>
                </a:solidFill>
              </a:endParaRPr>
            </a:p>
          </p:txBody>
        </p:sp>
      </p:grpSp>
      <p:pic>
        <p:nvPicPr>
          <p:cNvPr id="16" name="Graphic 15">
            <a:extLst>
              <a:ext uri="{FF2B5EF4-FFF2-40B4-BE49-F238E27FC236}">
                <a16:creationId xmlns:a16="http://schemas.microsoft.com/office/drawing/2014/main" id="{F21EA938-3CBE-48DB-8B56-E27C71831FD6}"/>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602760" y="4546453"/>
            <a:ext cx="736765" cy="736765"/>
          </a:xfrm>
          <a:prstGeom prst="rect">
            <a:avLst/>
          </a:prstGeom>
        </p:spPr>
      </p:pic>
      <p:pic>
        <p:nvPicPr>
          <p:cNvPr id="17" name="Graphic 16">
            <a:extLst>
              <a:ext uri="{FF2B5EF4-FFF2-40B4-BE49-F238E27FC236}">
                <a16:creationId xmlns:a16="http://schemas.microsoft.com/office/drawing/2014/main" id="{889CBFDF-1467-92D3-C1B2-BC96F4947DB3}"/>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567545" y="1569412"/>
            <a:ext cx="838864" cy="838864"/>
          </a:xfrm>
          <a:prstGeom prst="rect">
            <a:avLst/>
          </a:prstGeom>
        </p:spPr>
      </p:pic>
    </p:spTree>
    <p:extLst>
      <p:ext uri="{BB962C8B-B14F-4D97-AF65-F5344CB8AC3E}">
        <p14:creationId xmlns:p14="http://schemas.microsoft.com/office/powerpoint/2010/main" val="41370216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5BC92-868A-26B2-CBC0-C9D94E65F1A4}"/>
              </a:ext>
            </a:extLst>
          </p:cNvPr>
          <p:cNvSpPr>
            <a:spLocks noGrp="1"/>
          </p:cNvSpPr>
          <p:nvPr>
            <p:ph type="ctrTitle"/>
          </p:nvPr>
        </p:nvSpPr>
        <p:spPr>
          <a:xfrm>
            <a:off x="1849120" y="1375664"/>
            <a:ext cx="8114792" cy="1069848"/>
          </a:xfrm>
        </p:spPr>
        <p:txBody>
          <a:bodyPr/>
          <a:lstStyle/>
          <a:p>
            <a:r>
              <a:rPr lang="en-US" dirty="0"/>
              <a:t>Medallion Architecture</a:t>
            </a:r>
          </a:p>
        </p:txBody>
      </p:sp>
      <p:sp>
        <p:nvSpPr>
          <p:cNvPr id="3" name="Subtitle 2">
            <a:extLst>
              <a:ext uri="{FF2B5EF4-FFF2-40B4-BE49-F238E27FC236}">
                <a16:creationId xmlns:a16="http://schemas.microsoft.com/office/drawing/2014/main" id="{6F9C1627-7A56-025E-482D-E2AB014EDF92}"/>
              </a:ext>
            </a:extLst>
          </p:cNvPr>
          <p:cNvSpPr>
            <a:spLocks noGrp="1"/>
          </p:cNvSpPr>
          <p:nvPr>
            <p:ph type="subTitle" idx="1"/>
          </p:nvPr>
        </p:nvSpPr>
        <p:spPr>
          <a:xfrm>
            <a:off x="2228088" y="2445512"/>
            <a:ext cx="7735824" cy="2888488"/>
          </a:xfrm>
        </p:spPr>
        <p:txBody>
          <a:bodyPr/>
          <a:lstStyle/>
          <a:p>
            <a:pPr algn="l"/>
            <a:r>
              <a:rPr lang="en-US" b="0" i="0" dirty="0">
                <a:solidFill>
                  <a:srgbClr val="D2D0CE"/>
                </a:solidFill>
                <a:effectLst/>
                <a:latin typeface="-apple-system"/>
              </a:rPr>
              <a:t>Medallion architecture is a data design pattern used to logically organize data in a lakehouse. It is a multi-layered approach that guarantees atomicity, consistency, isolation, and durability. The architecture is divided into three zones: </a:t>
            </a:r>
          </a:p>
          <a:p>
            <a:pPr lvl="1" algn="l">
              <a:buFont typeface="Wingdings" panose="05000000000000000000" pitchFamily="2" charset="2"/>
              <a:buChar char="ü"/>
            </a:pPr>
            <a:r>
              <a:rPr lang="en-US" b="1" i="0" dirty="0">
                <a:solidFill>
                  <a:srgbClr val="D2D0CE"/>
                </a:solidFill>
                <a:effectLst/>
                <a:latin typeface="-apple-system"/>
              </a:rPr>
              <a:t>Bronze</a:t>
            </a:r>
            <a:endParaRPr lang="en-US" b="0" i="0" dirty="0">
              <a:solidFill>
                <a:srgbClr val="D2D0CE"/>
              </a:solidFill>
              <a:effectLst/>
              <a:latin typeface="-apple-system"/>
            </a:endParaRPr>
          </a:p>
          <a:p>
            <a:pPr lvl="1" algn="l">
              <a:buFont typeface="Wingdings" panose="05000000000000000000" pitchFamily="2" charset="2"/>
              <a:buChar char="ü"/>
            </a:pPr>
            <a:r>
              <a:rPr lang="en-US" b="1" i="0" dirty="0">
                <a:solidFill>
                  <a:srgbClr val="D2D0CE"/>
                </a:solidFill>
                <a:effectLst/>
                <a:latin typeface="-apple-system"/>
              </a:rPr>
              <a:t>Silver</a:t>
            </a:r>
            <a:endParaRPr lang="en-US" b="0" i="0" dirty="0">
              <a:solidFill>
                <a:srgbClr val="D2D0CE"/>
              </a:solidFill>
              <a:effectLst/>
              <a:latin typeface="-apple-system"/>
            </a:endParaRPr>
          </a:p>
          <a:p>
            <a:pPr lvl="1" algn="l">
              <a:buFont typeface="Wingdings" panose="05000000000000000000" pitchFamily="2" charset="2"/>
              <a:buChar char="ü"/>
            </a:pPr>
            <a:r>
              <a:rPr lang="en-US" b="1" i="0" dirty="0">
                <a:solidFill>
                  <a:srgbClr val="D2D0CE"/>
                </a:solidFill>
                <a:effectLst/>
                <a:latin typeface="-apple-system"/>
              </a:rPr>
              <a:t>Gold</a:t>
            </a:r>
            <a:endParaRPr lang="en-US" dirty="0"/>
          </a:p>
        </p:txBody>
      </p:sp>
    </p:spTree>
    <p:extLst>
      <p:ext uri="{BB962C8B-B14F-4D97-AF65-F5344CB8AC3E}">
        <p14:creationId xmlns:p14="http://schemas.microsoft.com/office/powerpoint/2010/main" val="19587596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1E19FD0-80FD-7876-3A09-834FF4AD5D0E}"/>
              </a:ext>
            </a:extLst>
          </p:cNvPr>
          <p:cNvSpPr>
            <a:spLocks noGrp="1"/>
          </p:cNvSpPr>
          <p:nvPr>
            <p:ph type="title"/>
          </p:nvPr>
        </p:nvSpPr>
        <p:spPr>
          <a:xfrm>
            <a:off x="850392" y="341376"/>
            <a:ext cx="10881360" cy="610616"/>
          </a:xfrm>
        </p:spPr>
        <p:txBody>
          <a:bodyPr/>
          <a:lstStyle/>
          <a:p>
            <a:r>
              <a:rPr lang="en-US" dirty="0"/>
              <a:t>Medallion Architecture</a:t>
            </a:r>
          </a:p>
        </p:txBody>
      </p:sp>
      <p:sp>
        <p:nvSpPr>
          <p:cNvPr id="8" name="Slide Number Placeholder 7">
            <a:extLst>
              <a:ext uri="{FF2B5EF4-FFF2-40B4-BE49-F238E27FC236}">
                <a16:creationId xmlns:a16="http://schemas.microsoft.com/office/drawing/2014/main" id="{AF523B51-7C90-E2BB-997E-5F789384ACB5}"/>
              </a:ext>
            </a:extLst>
          </p:cNvPr>
          <p:cNvSpPr>
            <a:spLocks noGrp="1"/>
          </p:cNvSpPr>
          <p:nvPr>
            <p:ph type="sldNum" sz="quarter" idx="11"/>
          </p:nvPr>
        </p:nvSpPr>
        <p:spPr/>
        <p:txBody>
          <a:bodyPr/>
          <a:lstStyle/>
          <a:p>
            <a:fld id="{294A09A9-5501-47C1-A89A-A340965A2BE2}" type="slidenum">
              <a:rPr lang="en-US" smtClean="0"/>
              <a:t>25</a:t>
            </a:fld>
            <a:endParaRPr lang="en-US" dirty="0"/>
          </a:p>
        </p:txBody>
      </p:sp>
      <p:pic>
        <p:nvPicPr>
          <p:cNvPr id="14" name="Content Placeholder 13" descr="A screenshot of a computer&#10;&#10;Description automatically generated">
            <a:extLst>
              <a:ext uri="{FF2B5EF4-FFF2-40B4-BE49-F238E27FC236}">
                <a16:creationId xmlns:a16="http://schemas.microsoft.com/office/drawing/2014/main" id="{E1DB0E63-D316-4F6E-8E04-CAB47EF2DFBB}"/>
              </a:ext>
            </a:extLst>
          </p:cNvPr>
          <p:cNvPicPr>
            <a:picLocks noGrp="1" noChangeAspect="1"/>
          </p:cNvPicPr>
          <p:nvPr>
            <p:ph idx="1"/>
          </p:nvPr>
        </p:nvPicPr>
        <p:blipFill>
          <a:blip r:embed="rId2"/>
          <a:stretch>
            <a:fillRect/>
          </a:stretch>
        </p:blipFill>
        <p:spPr>
          <a:xfrm>
            <a:off x="1162611" y="1037981"/>
            <a:ext cx="10256922" cy="5426827"/>
          </a:xfrm>
        </p:spPr>
      </p:pic>
    </p:spTree>
    <p:extLst>
      <p:ext uri="{BB962C8B-B14F-4D97-AF65-F5344CB8AC3E}">
        <p14:creationId xmlns:p14="http://schemas.microsoft.com/office/powerpoint/2010/main" val="11846735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3">
            <a:extLst>
              <a:ext uri="{FF2B5EF4-FFF2-40B4-BE49-F238E27FC236}">
                <a16:creationId xmlns:a16="http://schemas.microsoft.com/office/drawing/2014/main" id="{D6C5D830-FA84-87F2-8BB9-9014F59D783B}"/>
              </a:ext>
            </a:extLst>
          </p:cNvPr>
          <p:cNvSpPr txBox="1">
            <a:spLocks/>
          </p:cNvSpPr>
          <p:nvPr/>
        </p:nvSpPr>
        <p:spPr>
          <a:xfrm>
            <a:off x="1320800" y="286673"/>
            <a:ext cx="10577511" cy="430887"/>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chemeClr val="accent6"/>
                </a:solidFill>
                <a:ea typeface="Segoe UI Black" panose="020B0A02040204020203" pitchFamily="34" charset="0"/>
              </a:rPr>
              <a:t>Data Science - Notebooks</a:t>
            </a:r>
          </a:p>
        </p:txBody>
      </p:sp>
      <p:pic>
        <p:nvPicPr>
          <p:cNvPr id="3" name="Notebooks.mp4">
            <a:hlinkClick r:id="" action="ppaction://media"/>
            <a:extLst>
              <a:ext uri="{FF2B5EF4-FFF2-40B4-BE49-F238E27FC236}">
                <a16:creationId xmlns:a16="http://schemas.microsoft.com/office/drawing/2014/main" id="{5F597D97-DE87-726A-0DB5-1BC8618C5DD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59497" y="1016000"/>
            <a:ext cx="9873006" cy="5553566"/>
          </a:xfrm>
          <a:prstGeom prst="rect">
            <a:avLst/>
          </a:prstGeom>
        </p:spPr>
      </p:pic>
      <p:pic>
        <p:nvPicPr>
          <p:cNvPr id="5" name="Picture 4" descr="A blue logo with a black background&#10;&#10;Description automatically generated">
            <a:extLst>
              <a:ext uri="{FF2B5EF4-FFF2-40B4-BE49-F238E27FC236}">
                <a16:creationId xmlns:a16="http://schemas.microsoft.com/office/drawing/2014/main" id="{83E22927-201B-756A-2DAD-C6263A735555}"/>
              </a:ext>
            </a:extLst>
          </p:cNvPr>
          <p:cNvPicPr>
            <a:picLocks noChangeAspect="1"/>
          </p:cNvPicPr>
          <p:nvPr/>
        </p:nvPicPr>
        <p:blipFill>
          <a:blip r:embed="rId5"/>
          <a:stretch>
            <a:fillRect/>
          </a:stretch>
        </p:blipFill>
        <p:spPr>
          <a:xfrm>
            <a:off x="583828" y="128369"/>
            <a:ext cx="736972" cy="738411"/>
          </a:xfrm>
          <a:prstGeom prst="rect">
            <a:avLst/>
          </a:prstGeom>
        </p:spPr>
      </p:pic>
    </p:spTree>
    <p:extLst>
      <p:ext uri="{BB962C8B-B14F-4D97-AF65-F5344CB8AC3E}">
        <p14:creationId xmlns:p14="http://schemas.microsoft.com/office/powerpoint/2010/main" val="1944175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7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
            <a:extLst>
              <a:ext uri="{FF2B5EF4-FFF2-40B4-BE49-F238E27FC236}">
                <a16:creationId xmlns:a16="http://schemas.microsoft.com/office/drawing/2014/main" id="{65BEBFF5-0EFB-311D-7C51-E91E339B0408}"/>
              </a:ext>
            </a:extLst>
          </p:cNvPr>
          <p:cNvSpPr txBox="1">
            <a:spLocks/>
          </p:cNvSpPr>
          <p:nvPr/>
        </p:nvSpPr>
        <p:spPr>
          <a:xfrm>
            <a:off x="850392" y="1015923"/>
            <a:ext cx="3932237" cy="523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a:lstStyle>
          <a:p>
            <a:pPr>
              <a:spcAft>
                <a:spcPts val="600"/>
              </a:spcAft>
            </a:pPr>
            <a:r>
              <a:rPr lang="en-US" sz="2000" b="1" kern="1200" cap="all" spc="600" baseline="0" dirty="0">
                <a:solidFill>
                  <a:schemeClr val="accent6"/>
                </a:solidFill>
                <a:latin typeface="+mj-lt"/>
                <a:ea typeface="+mj-ea"/>
                <a:cs typeface="+mj-cs"/>
              </a:rPr>
              <a:t>Data Wrangler</a:t>
            </a:r>
          </a:p>
        </p:txBody>
      </p:sp>
      <p:pic>
        <p:nvPicPr>
          <p:cNvPr id="27" name="Picture 26" descr="A screenshot of a computer&#10;&#10;Description automatically generated">
            <a:extLst>
              <a:ext uri="{FF2B5EF4-FFF2-40B4-BE49-F238E27FC236}">
                <a16:creationId xmlns:a16="http://schemas.microsoft.com/office/drawing/2014/main" id="{88A68C49-7046-660E-5031-84BE5C15F39C}"/>
              </a:ext>
            </a:extLst>
          </p:cNvPr>
          <p:cNvPicPr>
            <a:picLocks noChangeAspect="1"/>
          </p:cNvPicPr>
          <p:nvPr/>
        </p:nvPicPr>
        <p:blipFill>
          <a:blip r:embed="rId3"/>
          <a:stretch>
            <a:fillRect/>
          </a:stretch>
        </p:blipFill>
        <p:spPr>
          <a:xfrm>
            <a:off x="4988560" y="1015923"/>
            <a:ext cx="7051040" cy="4853065"/>
          </a:xfrm>
          <a:prstGeom prst="rect">
            <a:avLst/>
          </a:prstGeom>
          <a:noFill/>
        </p:spPr>
      </p:pic>
      <p:sp>
        <p:nvSpPr>
          <p:cNvPr id="32" name="Text Placeholder 3">
            <a:extLst>
              <a:ext uri="{FF2B5EF4-FFF2-40B4-BE49-F238E27FC236}">
                <a16:creationId xmlns:a16="http://schemas.microsoft.com/office/drawing/2014/main" id="{0FAB34A8-BE0D-2951-AEF1-DC4E6EDBA885}"/>
              </a:ext>
            </a:extLst>
          </p:cNvPr>
          <p:cNvSpPr>
            <a:spLocks noGrp="1"/>
          </p:cNvSpPr>
          <p:nvPr>
            <p:ph type="body" sz="half" idx="2"/>
          </p:nvPr>
        </p:nvSpPr>
        <p:spPr>
          <a:xfrm>
            <a:off x="839788" y="1688306"/>
            <a:ext cx="3932237" cy="4180682"/>
          </a:xfrm>
        </p:spPr>
        <p:txBody>
          <a:bodyPr/>
          <a:lstStyle/>
          <a:p>
            <a:r>
              <a:rPr lang="en-FR" sz="1600" dirty="0">
                <a:latin typeface="Segoe UI"/>
                <a:cs typeface="Segoe UI"/>
              </a:rPr>
              <a:t>Data Wrangler is a new data preparation tool that makes common data tasks easy. Data scientists can quickly explore the characteristics of data through built-in stats and charts, and then go ahead and clean data, extract features and do all sort of common data preparation tasks with the ease of a nice user interface. This tool generates Pandas code and in a future release it will generate Spark code too. Data Wrangler is also available today as a Visual Studio Code extension.</a:t>
            </a:r>
          </a:p>
          <a:p>
            <a:endParaRPr lang="en-FR" dirty="0"/>
          </a:p>
          <a:p>
            <a:r>
              <a:rPr lang="en-FR" sz="1600" dirty="0">
                <a:latin typeface="Segoe UI"/>
                <a:cs typeface="Segoe UI"/>
              </a:rPr>
              <a:t>Let’s take a quick look at how Data Wrangler works.</a:t>
            </a:r>
          </a:p>
          <a:p>
            <a:endParaRPr lang="en-US" dirty="0"/>
          </a:p>
        </p:txBody>
      </p:sp>
      <p:sp>
        <p:nvSpPr>
          <p:cNvPr id="36" name="Slide Number Placeholder 5">
            <a:extLst>
              <a:ext uri="{FF2B5EF4-FFF2-40B4-BE49-F238E27FC236}">
                <a16:creationId xmlns:a16="http://schemas.microsoft.com/office/drawing/2014/main" id="{B6E0DA6A-7E09-F2D2-9937-09C2CF05C3BA}"/>
              </a:ext>
            </a:extLst>
          </p:cNvPr>
          <p:cNvSpPr>
            <a:spLocks noGrp="1"/>
          </p:cNvSpPr>
          <p:nvPr>
            <p:ph type="sldNum" sz="quarter" idx="12"/>
          </p:nvPr>
        </p:nvSpPr>
        <p:spPr>
          <a:xfrm>
            <a:off x="329184" y="411480"/>
            <a:ext cx="521208" cy="310896"/>
          </a:xfrm>
        </p:spPr>
        <p:txBody>
          <a:bodyPr/>
          <a:lstStyle/>
          <a:p>
            <a:pPr>
              <a:spcAft>
                <a:spcPts val="600"/>
              </a:spcAft>
            </a:pPr>
            <a:fld id="{294A09A9-5501-47C1-A89A-A340965A2BE2}" type="slidenum">
              <a:rPr lang="en-US" smtClean="0"/>
              <a:pPr>
                <a:spcAft>
                  <a:spcPts val="600"/>
                </a:spcAft>
              </a:pPr>
              <a:t>27</a:t>
            </a:fld>
            <a:endParaRPr lang="en-US"/>
          </a:p>
        </p:txBody>
      </p:sp>
      <p:sp>
        <p:nvSpPr>
          <p:cNvPr id="28" name="Text Placeholder 3">
            <a:extLst>
              <a:ext uri="{FF2B5EF4-FFF2-40B4-BE49-F238E27FC236}">
                <a16:creationId xmlns:a16="http://schemas.microsoft.com/office/drawing/2014/main" id="{AF83DA20-ACEF-A694-6D98-FB7DD7C197DE}"/>
              </a:ext>
            </a:extLst>
          </p:cNvPr>
          <p:cNvSpPr txBox="1">
            <a:spLocks/>
          </p:cNvSpPr>
          <p:nvPr/>
        </p:nvSpPr>
        <p:spPr>
          <a:xfrm>
            <a:off x="1285305" y="128369"/>
            <a:ext cx="10577511" cy="738411"/>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b="1" dirty="0">
                <a:latin typeface="Segoe UI Semibold" panose="020B0702040204020203" pitchFamily="34" charset="0"/>
                <a:ea typeface="Segoe UI Black" panose="020B0A02040204020203" pitchFamily="34" charset="0"/>
                <a:cs typeface="Segoe UI Semibold" panose="020B0702040204020203" pitchFamily="34" charset="0"/>
              </a:rPr>
              <a:t>Data Science</a:t>
            </a:r>
          </a:p>
        </p:txBody>
      </p:sp>
      <p:pic>
        <p:nvPicPr>
          <p:cNvPr id="29" name="Picture 28" descr="A blue logo with a black background&#10;&#10;Description automatically generated">
            <a:extLst>
              <a:ext uri="{FF2B5EF4-FFF2-40B4-BE49-F238E27FC236}">
                <a16:creationId xmlns:a16="http://schemas.microsoft.com/office/drawing/2014/main" id="{8B3DCB89-17B4-5E14-993A-90620977322D}"/>
              </a:ext>
            </a:extLst>
          </p:cNvPr>
          <p:cNvPicPr>
            <a:picLocks noChangeAspect="1"/>
          </p:cNvPicPr>
          <p:nvPr/>
        </p:nvPicPr>
        <p:blipFill>
          <a:blip r:embed="rId4"/>
          <a:stretch>
            <a:fillRect/>
          </a:stretch>
        </p:blipFill>
        <p:spPr>
          <a:xfrm>
            <a:off x="583828" y="128369"/>
            <a:ext cx="736972" cy="738411"/>
          </a:xfrm>
          <a:prstGeom prst="rect">
            <a:avLst/>
          </a:prstGeom>
        </p:spPr>
      </p:pic>
    </p:spTree>
    <p:extLst>
      <p:ext uri="{BB962C8B-B14F-4D97-AF65-F5344CB8AC3E}">
        <p14:creationId xmlns:p14="http://schemas.microsoft.com/office/powerpoint/2010/main" val="39089092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5" name="Picture 4" descr="A blue logo with a black background&#10;&#10;Description automatically generated">
            <a:extLst>
              <a:ext uri="{FF2B5EF4-FFF2-40B4-BE49-F238E27FC236}">
                <a16:creationId xmlns:a16="http://schemas.microsoft.com/office/drawing/2014/main" id="{20DBCDA5-AB28-1F01-157B-00FB911A9D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71" y="2800206"/>
            <a:ext cx="1426029" cy="1428814"/>
          </a:xfrm>
          <a:prstGeom prst="rect">
            <a:avLst/>
          </a:prstGeom>
        </p:spPr>
      </p:pic>
      <p:cxnSp>
        <p:nvCxnSpPr>
          <p:cNvPr id="11" name="Straight Arrow Connector 10">
            <a:extLst>
              <a:ext uri="{FF2B5EF4-FFF2-40B4-BE49-F238E27FC236}">
                <a16:creationId xmlns:a16="http://schemas.microsoft.com/office/drawing/2014/main" id="{716F4738-9AC5-BE01-7CAD-E673E8EA186A}"/>
              </a:ext>
            </a:extLst>
          </p:cNvPr>
          <p:cNvCxnSpPr>
            <a:cxnSpLocks/>
          </p:cNvCxnSpPr>
          <p:nvPr/>
        </p:nvCxnSpPr>
        <p:spPr>
          <a:xfrm flipV="1">
            <a:off x="3003755" y="1730345"/>
            <a:ext cx="0" cy="7272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9" name="Picture 18" descr="A blue and black logo&#10;&#10;Description automatically generated">
            <a:extLst>
              <a:ext uri="{FF2B5EF4-FFF2-40B4-BE49-F238E27FC236}">
                <a16:creationId xmlns:a16="http://schemas.microsoft.com/office/drawing/2014/main" id="{1B913272-85DA-ACA1-F670-62E4CF86B6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6017" y="772327"/>
            <a:ext cx="758569" cy="760051"/>
          </a:xfrm>
          <a:prstGeom prst="rect">
            <a:avLst/>
          </a:prstGeom>
        </p:spPr>
      </p:pic>
      <p:pic>
        <p:nvPicPr>
          <p:cNvPr id="21" name="Picture 20" descr="A green and blue logo&#10;&#10;Description automatically generated">
            <a:extLst>
              <a:ext uri="{FF2B5EF4-FFF2-40B4-BE49-F238E27FC236}">
                <a16:creationId xmlns:a16="http://schemas.microsoft.com/office/drawing/2014/main" id="{C3FF9D3D-D0A6-0A9D-5103-357642D45E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7658" y="771294"/>
            <a:ext cx="759600" cy="761084"/>
          </a:xfrm>
          <a:prstGeom prst="rect">
            <a:avLst/>
          </a:prstGeom>
        </p:spPr>
      </p:pic>
      <p:pic>
        <p:nvPicPr>
          <p:cNvPr id="26" name="Graphic 25">
            <a:extLst>
              <a:ext uri="{FF2B5EF4-FFF2-40B4-BE49-F238E27FC236}">
                <a16:creationId xmlns:a16="http://schemas.microsoft.com/office/drawing/2014/main" id="{B7C0C16A-DC6F-225A-A303-FBC284A2DC5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602480" y="668543"/>
            <a:ext cx="759600" cy="783337"/>
          </a:xfrm>
          <a:prstGeom prst="rect">
            <a:avLst/>
          </a:prstGeom>
        </p:spPr>
      </p:pic>
      <p:pic>
        <p:nvPicPr>
          <p:cNvPr id="29" name="Graphic 28">
            <a:extLst>
              <a:ext uri="{FF2B5EF4-FFF2-40B4-BE49-F238E27FC236}">
                <a16:creationId xmlns:a16="http://schemas.microsoft.com/office/drawing/2014/main" id="{296D0F94-8FD0-6063-D573-49BC47D816B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147302" y="749040"/>
            <a:ext cx="759600" cy="783337"/>
          </a:xfrm>
          <a:prstGeom prst="rect">
            <a:avLst/>
          </a:prstGeom>
        </p:spPr>
      </p:pic>
      <p:pic>
        <p:nvPicPr>
          <p:cNvPr id="31" name="Graphic 30">
            <a:extLst>
              <a:ext uri="{FF2B5EF4-FFF2-40B4-BE49-F238E27FC236}">
                <a16:creationId xmlns:a16="http://schemas.microsoft.com/office/drawing/2014/main" id="{55C53007-CD9C-A2DD-7D3E-567432C6127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615144" y="749039"/>
            <a:ext cx="759600" cy="783337"/>
          </a:xfrm>
          <a:prstGeom prst="rect">
            <a:avLst/>
          </a:prstGeom>
        </p:spPr>
      </p:pic>
      <p:pic>
        <p:nvPicPr>
          <p:cNvPr id="33" name="Picture 32" descr="A blue logo with a black background&#10;&#10;Description automatically generated">
            <a:extLst>
              <a:ext uri="{FF2B5EF4-FFF2-40B4-BE49-F238E27FC236}">
                <a16:creationId xmlns:a16="http://schemas.microsoft.com/office/drawing/2014/main" id="{1C2BA516-91CF-BAE6-4679-D395BE4E373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350224" y="2872730"/>
            <a:ext cx="1208854" cy="1211214"/>
          </a:xfrm>
          <a:prstGeom prst="rect">
            <a:avLst/>
          </a:prstGeom>
        </p:spPr>
      </p:pic>
      <p:pic>
        <p:nvPicPr>
          <p:cNvPr id="35" name="Picture 34" descr="A yellow rectangular objects on a black background&#10;&#10;Description automatically generated">
            <a:extLst>
              <a:ext uri="{FF2B5EF4-FFF2-40B4-BE49-F238E27FC236}">
                <a16:creationId xmlns:a16="http://schemas.microsoft.com/office/drawing/2014/main" id="{739C4008-2BBC-91DF-08F1-724CF74373B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301460" y="5252720"/>
            <a:ext cx="989877" cy="991812"/>
          </a:xfrm>
          <a:prstGeom prst="rect">
            <a:avLst/>
          </a:prstGeom>
        </p:spPr>
      </p:pic>
      <p:pic>
        <p:nvPicPr>
          <p:cNvPr id="37" name="Graphic 36">
            <a:extLst>
              <a:ext uri="{FF2B5EF4-FFF2-40B4-BE49-F238E27FC236}">
                <a16:creationId xmlns:a16="http://schemas.microsoft.com/office/drawing/2014/main" id="{6E1A4548-F8D8-AFE2-B258-BA258DD6635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035549" y="3073014"/>
            <a:ext cx="759600" cy="783337"/>
          </a:xfrm>
          <a:prstGeom prst="rect">
            <a:avLst/>
          </a:prstGeom>
        </p:spPr>
      </p:pic>
      <p:pic>
        <p:nvPicPr>
          <p:cNvPr id="39" name="Graphic 38">
            <a:extLst>
              <a:ext uri="{FF2B5EF4-FFF2-40B4-BE49-F238E27FC236}">
                <a16:creationId xmlns:a16="http://schemas.microsoft.com/office/drawing/2014/main" id="{5242396E-9C0E-928F-44B7-4EFBC4B5847B}"/>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7478338" y="3134813"/>
            <a:ext cx="736582" cy="759600"/>
          </a:xfrm>
          <a:prstGeom prst="rect">
            <a:avLst/>
          </a:prstGeom>
        </p:spPr>
      </p:pic>
      <p:pic>
        <p:nvPicPr>
          <p:cNvPr id="40" name="Graphic 39">
            <a:extLst>
              <a:ext uri="{FF2B5EF4-FFF2-40B4-BE49-F238E27FC236}">
                <a16:creationId xmlns:a16="http://schemas.microsoft.com/office/drawing/2014/main" id="{962CD443-D09F-8521-CCF6-B96514CE362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02699" y="5632319"/>
            <a:ext cx="759600" cy="783337"/>
          </a:xfrm>
          <a:prstGeom prst="rect">
            <a:avLst/>
          </a:prstGeom>
        </p:spPr>
      </p:pic>
      <p:pic>
        <p:nvPicPr>
          <p:cNvPr id="42" name="Graphic 41">
            <a:extLst>
              <a:ext uri="{FF2B5EF4-FFF2-40B4-BE49-F238E27FC236}">
                <a16:creationId xmlns:a16="http://schemas.microsoft.com/office/drawing/2014/main" id="{5A0308BB-3C43-56FD-8777-BEE0D6154479}"/>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9087012" y="5748626"/>
            <a:ext cx="759600" cy="783337"/>
          </a:xfrm>
          <a:prstGeom prst="rect">
            <a:avLst/>
          </a:prstGeom>
        </p:spPr>
      </p:pic>
      <p:sp>
        <p:nvSpPr>
          <p:cNvPr id="47" name="TextBox 46">
            <a:extLst>
              <a:ext uri="{FF2B5EF4-FFF2-40B4-BE49-F238E27FC236}">
                <a16:creationId xmlns:a16="http://schemas.microsoft.com/office/drawing/2014/main" id="{E5FA5DC7-D049-A652-13CA-81BA302FF5BB}"/>
              </a:ext>
            </a:extLst>
          </p:cNvPr>
          <p:cNvSpPr txBox="1"/>
          <p:nvPr/>
        </p:nvSpPr>
        <p:spPr>
          <a:xfrm>
            <a:off x="9888418" y="1572164"/>
            <a:ext cx="1005840" cy="646331"/>
          </a:xfrm>
          <a:prstGeom prst="rect">
            <a:avLst/>
          </a:prstGeom>
          <a:noFill/>
        </p:spPr>
        <p:txBody>
          <a:bodyPr wrap="square" rtlCol="0">
            <a:spAutoFit/>
          </a:bodyPr>
          <a:lstStyle/>
          <a:p>
            <a:r>
              <a:rPr lang="en-US" dirty="0"/>
              <a:t>ARIMA Model</a:t>
            </a:r>
          </a:p>
        </p:txBody>
      </p:sp>
      <p:sp>
        <p:nvSpPr>
          <p:cNvPr id="48" name="TextBox 47">
            <a:extLst>
              <a:ext uri="{FF2B5EF4-FFF2-40B4-BE49-F238E27FC236}">
                <a16:creationId xmlns:a16="http://schemas.microsoft.com/office/drawing/2014/main" id="{AC08873A-E21A-4A22-E003-202C2E4C897B}"/>
              </a:ext>
            </a:extLst>
          </p:cNvPr>
          <p:cNvSpPr txBox="1"/>
          <p:nvPr/>
        </p:nvSpPr>
        <p:spPr>
          <a:xfrm>
            <a:off x="9767223" y="4602736"/>
            <a:ext cx="1916699" cy="646331"/>
          </a:xfrm>
          <a:prstGeom prst="rect">
            <a:avLst/>
          </a:prstGeom>
          <a:noFill/>
        </p:spPr>
        <p:txBody>
          <a:bodyPr wrap="square" rtlCol="0">
            <a:spAutoFit/>
          </a:bodyPr>
          <a:lstStyle/>
          <a:p>
            <a:r>
              <a:rPr lang="en-US" dirty="0"/>
              <a:t>Facebook Prophet Model</a:t>
            </a:r>
          </a:p>
        </p:txBody>
      </p:sp>
      <p:sp>
        <p:nvSpPr>
          <p:cNvPr id="49" name="TextBox 48">
            <a:extLst>
              <a:ext uri="{FF2B5EF4-FFF2-40B4-BE49-F238E27FC236}">
                <a16:creationId xmlns:a16="http://schemas.microsoft.com/office/drawing/2014/main" id="{7D4FCE71-87F6-D052-E7F0-095DC88D2FEF}"/>
              </a:ext>
            </a:extLst>
          </p:cNvPr>
          <p:cNvSpPr txBox="1"/>
          <p:nvPr/>
        </p:nvSpPr>
        <p:spPr>
          <a:xfrm>
            <a:off x="9767223" y="3210020"/>
            <a:ext cx="1381760" cy="646331"/>
          </a:xfrm>
          <a:prstGeom prst="rect">
            <a:avLst/>
          </a:prstGeom>
          <a:noFill/>
        </p:spPr>
        <p:txBody>
          <a:bodyPr wrap="square" rtlCol="0">
            <a:spAutoFit/>
          </a:bodyPr>
          <a:lstStyle/>
          <a:p>
            <a:r>
              <a:rPr lang="en-US" dirty="0"/>
              <a:t>Time Series forecasting</a:t>
            </a:r>
          </a:p>
        </p:txBody>
      </p:sp>
      <p:cxnSp>
        <p:nvCxnSpPr>
          <p:cNvPr id="51" name="Straight Arrow Connector 50">
            <a:extLst>
              <a:ext uri="{FF2B5EF4-FFF2-40B4-BE49-F238E27FC236}">
                <a16:creationId xmlns:a16="http://schemas.microsoft.com/office/drawing/2014/main" id="{3E23541A-EC3D-82A6-C21E-F678900A74E7}"/>
              </a:ext>
            </a:extLst>
          </p:cNvPr>
          <p:cNvCxnSpPr>
            <a:cxnSpLocks/>
          </p:cNvCxnSpPr>
          <p:nvPr/>
        </p:nvCxnSpPr>
        <p:spPr>
          <a:xfrm>
            <a:off x="8331796" y="3525630"/>
            <a:ext cx="11350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CFB0E07F-3061-63C7-A6DF-27D7053143D0}"/>
              </a:ext>
            </a:extLst>
          </p:cNvPr>
          <p:cNvCxnSpPr/>
          <p:nvPr/>
        </p:nvCxnSpPr>
        <p:spPr>
          <a:xfrm>
            <a:off x="10370616" y="3856351"/>
            <a:ext cx="0" cy="720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4C4F4C83-FF62-5246-720A-452328A67251}"/>
              </a:ext>
            </a:extLst>
          </p:cNvPr>
          <p:cNvCxnSpPr>
            <a:cxnSpLocks/>
          </p:cNvCxnSpPr>
          <p:nvPr/>
        </p:nvCxnSpPr>
        <p:spPr>
          <a:xfrm flipV="1">
            <a:off x="10344946" y="2441090"/>
            <a:ext cx="0" cy="720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9DE300A5-7011-FC21-586C-F7597A295BD6}"/>
              </a:ext>
            </a:extLst>
          </p:cNvPr>
          <p:cNvCxnSpPr>
            <a:cxnSpLocks/>
          </p:cNvCxnSpPr>
          <p:nvPr/>
        </p:nvCxnSpPr>
        <p:spPr>
          <a:xfrm>
            <a:off x="6730494" y="6085387"/>
            <a:ext cx="6088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291134FF-7864-56E0-39A7-CB1548FC7561}"/>
              </a:ext>
            </a:extLst>
          </p:cNvPr>
          <p:cNvCxnSpPr>
            <a:cxnSpLocks/>
          </p:cNvCxnSpPr>
          <p:nvPr/>
        </p:nvCxnSpPr>
        <p:spPr>
          <a:xfrm>
            <a:off x="3343728" y="6085387"/>
            <a:ext cx="564970" cy="2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C9D3D303-C0A6-6E58-ED50-A505315B29A1}"/>
              </a:ext>
            </a:extLst>
          </p:cNvPr>
          <p:cNvCxnSpPr>
            <a:cxnSpLocks/>
          </p:cNvCxnSpPr>
          <p:nvPr/>
        </p:nvCxnSpPr>
        <p:spPr>
          <a:xfrm>
            <a:off x="3800665" y="3525630"/>
            <a:ext cx="58874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C12B3204-4A85-81A3-0A2A-E6EBC0855AE9}"/>
              </a:ext>
            </a:extLst>
          </p:cNvPr>
          <p:cNvCxnSpPr>
            <a:cxnSpLocks/>
          </p:cNvCxnSpPr>
          <p:nvPr/>
        </p:nvCxnSpPr>
        <p:spPr>
          <a:xfrm>
            <a:off x="5490206" y="3525630"/>
            <a:ext cx="39305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7BE1C0E-0DFE-4F74-8DCC-A16EBF3DB445}"/>
              </a:ext>
            </a:extLst>
          </p:cNvPr>
          <p:cNvCxnSpPr>
            <a:cxnSpLocks/>
          </p:cNvCxnSpPr>
          <p:nvPr/>
        </p:nvCxnSpPr>
        <p:spPr>
          <a:xfrm>
            <a:off x="6877265" y="3525630"/>
            <a:ext cx="4997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32765E67-832A-A1DC-0970-16BB28B61A55}"/>
              </a:ext>
            </a:extLst>
          </p:cNvPr>
          <p:cNvCxnSpPr>
            <a:cxnSpLocks/>
          </p:cNvCxnSpPr>
          <p:nvPr/>
        </p:nvCxnSpPr>
        <p:spPr>
          <a:xfrm flipV="1">
            <a:off x="3908698" y="1137920"/>
            <a:ext cx="64440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926A55BC-928A-CB5C-ACAD-CF35E6A993C3}"/>
              </a:ext>
            </a:extLst>
          </p:cNvPr>
          <p:cNvCxnSpPr>
            <a:cxnSpLocks/>
          </p:cNvCxnSpPr>
          <p:nvPr/>
        </p:nvCxnSpPr>
        <p:spPr>
          <a:xfrm>
            <a:off x="5577840" y="1137920"/>
            <a:ext cx="56946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B2567A65-1EAA-7746-721F-437F1D1A5FC9}"/>
              </a:ext>
            </a:extLst>
          </p:cNvPr>
          <p:cNvCxnSpPr>
            <a:cxnSpLocks/>
          </p:cNvCxnSpPr>
          <p:nvPr/>
        </p:nvCxnSpPr>
        <p:spPr>
          <a:xfrm>
            <a:off x="6906902" y="1137920"/>
            <a:ext cx="62512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4EA0DB54-EC18-CFFC-CACA-28E8D57CD79C}"/>
              </a:ext>
            </a:extLst>
          </p:cNvPr>
          <p:cNvCxnSpPr>
            <a:cxnSpLocks/>
          </p:cNvCxnSpPr>
          <p:nvPr/>
        </p:nvCxnSpPr>
        <p:spPr>
          <a:xfrm>
            <a:off x="2973787" y="4380408"/>
            <a:ext cx="0" cy="7281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9FB571DF-25D3-8D89-78CF-C2CDEF44B7BE}"/>
              </a:ext>
            </a:extLst>
          </p:cNvPr>
          <p:cNvSpPr txBox="1"/>
          <p:nvPr/>
        </p:nvSpPr>
        <p:spPr>
          <a:xfrm>
            <a:off x="5663735" y="5700821"/>
            <a:ext cx="1055946" cy="646331"/>
          </a:xfrm>
          <a:prstGeom prst="rect">
            <a:avLst/>
          </a:prstGeom>
          <a:noFill/>
        </p:spPr>
        <p:txBody>
          <a:bodyPr wrap="square" rtlCol="0">
            <a:spAutoFit/>
          </a:bodyPr>
          <a:lstStyle/>
          <a:p>
            <a:r>
              <a:rPr lang="en-US" dirty="0"/>
              <a:t>SQL Endpoint</a:t>
            </a:r>
          </a:p>
        </p:txBody>
      </p:sp>
      <p:cxnSp>
        <p:nvCxnSpPr>
          <p:cNvPr id="94" name="Straight Arrow Connector 93">
            <a:extLst>
              <a:ext uri="{FF2B5EF4-FFF2-40B4-BE49-F238E27FC236}">
                <a16:creationId xmlns:a16="http://schemas.microsoft.com/office/drawing/2014/main" id="{14A1A82C-1C49-12C4-7C52-0B00BA6A698B}"/>
              </a:ext>
            </a:extLst>
          </p:cNvPr>
          <p:cNvCxnSpPr>
            <a:cxnSpLocks/>
          </p:cNvCxnSpPr>
          <p:nvPr/>
        </p:nvCxnSpPr>
        <p:spPr>
          <a:xfrm flipV="1">
            <a:off x="8266992" y="6085387"/>
            <a:ext cx="82002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9" name="Graphic 98">
            <a:extLst>
              <a:ext uri="{FF2B5EF4-FFF2-40B4-BE49-F238E27FC236}">
                <a16:creationId xmlns:a16="http://schemas.microsoft.com/office/drawing/2014/main" id="{F572697E-29F3-6707-BFB1-F660F3EF1D9B}"/>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7377003" y="5632319"/>
            <a:ext cx="761018" cy="784800"/>
          </a:xfrm>
          <a:prstGeom prst="rect">
            <a:avLst/>
          </a:prstGeom>
        </p:spPr>
      </p:pic>
      <p:cxnSp>
        <p:nvCxnSpPr>
          <p:cNvPr id="101" name="Straight Arrow Connector 100">
            <a:extLst>
              <a:ext uri="{FF2B5EF4-FFF2-40B4-BE49-F238E27FC236}">
                <a16:creationId xmlns:a16="http://schemas.microsoft.com/office/drawing/2014/main" id="{6EF93D0E-4E50-8614-9C22-8B161B9CBA28}"/>
              </a:ext>
            </a:extLst>
          </p:cNvPr>
          <p:cNvCxnSpPr>
            <a:cxnSpLocks/>
          </p:cNvCxnSpPr>
          <p:nvPr/>
        </p:nvCxnSpPr>
        <p:spPr>
          <a:xfrm>
            <a:off x="4954651" y="6085387"/>
            <a:ext cx="564970" cy="2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8" name="Graphic 107">
            <a:extLst>
              <a:ext uri="{FF2B5EF4-FFF2-40B4-BE49-F238E27FC236}">
                <a16:creationId xmlns:a16="http://schemas.microsoft.com/office/drawing/2014/main" id="{EC4A2BCB-9A0D-3D6F-927F-56459CA061D8}"/>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33760" y="2661557"/>
            <a:ext cx="1534886" cy="1534886"/>
          </a:xfrm>
          <a:prstGeom prst="rect">
            <a:avLst/>
          </a:prstGeom>
        </p:spPr>
      </p:pic>
      <p:cxnSp>
        <p:nvCxnSpPr>
          <p:cNvPr id="109" name="Straight Arrow Connector 108">
            <a:extLst>
              <a:ext uri="{FF2B5EF4-FFF2-40B4-BE49-F238E27FC236}">
                <a16:creationId xmlns:a16="http://schemas.microsoft.com/office/drawing/2014/main" id="{28C5BCB1-BA6B-EA8C-36B2-03A9949D26F0}"/>
              </a:ext>
            </a:extLst>
          </p:cNvPr>
          <p:cNvCxnSpPr>
            <a:cxnSpLocks/>
          </p:cNvCxnSpPr>
          <p:nvPr/>
        </p:nvCxnSpPr>
        <p:spPr>
          <a:xfrm>
            <a:off x="1510997" y="3533185"/>
            <a:ext cx="73537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Title 1">
            <a:extLst>
              <a:ext uri="{FF2B5EF4-FFF2-40B4-BE49-F238E27FC236}">
                <a16:creationId xmlns:a16="http://schemas.microsoft.com/office/drawing/2014/main" id="{96B03275-5266-5A66-0D24-E67F088A82D6}"/>
              </a:ext>
            </a:extLst>
          </p:cNvPr>
          <p:cNvSpPr txBox="1">
            <a:spLocks/>
          </p:cNvSpPr>
          <p:nvPr/>
        </p:nvSpPr>
        <p:spPr>
          <a:xfrm>
            <a:off x="838200" y="103152"/>
            <a:ext cx="10515600" cy="506162"/>
          </a:xfrm>
          <a:prstGeom prst="rect">
            <a:avLst/>
          </a:prstGeom>
        </p:spPr>
        <p:txBody>
          <a:bodyPr vert="horz" lIns="91440" tIns="45720" rIns="91440" bIns="45720" rtlCol="0" anchor="b">
            <a:normAutofit fontScale="5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PROJECT 2 – END TO END</a:t>
            </a:r>
          </a:p>
        </p:txBody>
      </p:sp>
    </p:spTree>
    <p:extLst>
      <p:ext uri="{BB962C8B-B14F-4D97-AF65-F5344CB8AC3E}">
        <p14:creationId xmlns:p14="http://schemas.microsoft.com/office/powerpoint/2010/main" val="41868814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5" name="Picture 4" descr="A blue logo with a black background&#10;&#10;Description automatically generated">
            <a:extLst>
              <a:ext uri="{FF2B5EF4-FFF2-40B4-BE49-F238E27FC236}">
                <a16:creationId xmlns:a16="http://schemas.microsoft.com/office/drawing/2014/main" id="{20DBCDA5-AB28-1F01-157B-00FB911A9D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71" y="2800206"/>
            <a:ext cx="1426029" cy="1428814"/>
          </a:xfrm>
          <a:prstGeom prst="rect">
            <a:avLst/>
          </a:prstGeom>
        </p:spPr>
      </p:pic>
      <p:cxnSp>
        <p:nvCxnSpPr>
          <p:cNvPr id="11" name="Straight Arrow Connector 10">
            <a:extLst>
              <a:ext uri="{FF2B5EF4-FFF2-40B4-BE49-F238E27FC236}">
                <a16:creationId xmlns:a16="http://schemas.microsoft.com/office/drawing/2014/main" id="{716F4738-9AC5-BE01-7CAD-E673E8EA186A}"/>
              </a:ext>
            </a:extLst>
          </p:cNvPr>
          <p:cNvCxnSpPr>
            <a:cxnSpLocks/>
          </p:cNvCxnSpPr>
          <p:nvPr/>
        </p:nvCxnSpPr>
        <p:spPr>
          <a:xfrm flipV="1">
            <a:off x="3003755" y="1730345"/>
            <a:ext cx="0" cy="7272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9" name="Picture 18" descr="A blue and black logo&#10;&#10;Description automatically generated">
            <a:extLst>
              <a:ext uri="{FF2B5EF4-FFF2-40B4-BE49-F238E27FC236}">
                <a16:creationId xmlns:a16="http://schemas.microsoft.com/office/drawing/2014/main" id="{1B913272-85DA-ACA1-F670-62E4CF86B6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6017" y="772327"/>
            <a:ext cx="758569" cy="760051"/>
          </a:xfrm>
          <a:prstGeom prst="rect">
            <a:avLst/>
          </a:prstGeom>
        </p:spPr>
      </p:pic>
      <p:pic>
        <p:nvPicPr>
          <p:cNvPr id="21" name="Picture 20" descr="A green and blue logo&#10;&#10;Description automatically generated">
            <a:extLst>
              <a:ext uri="{FF2B5EF4-FFF2-40B4-BE49-F238E27FC236}">
                <a16:creationId xmlns:a16="http://schemas.microsoft.com/office/drawing/2014/main" id="{C3FF9D3D-D0A6-0A9D-5103-357642D45E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7658" y="771294"/>
            <a:ext cx="759600" cy="761084"/>
          </a:xfrm>
          <a:prstGeom prst="rect">
            <a:avLst/>
          </a:prstGeom>
        </p:spPr>
      </p:pic>
      <p:pic>
        <p:nvPicPr>
          <p:cNvPr id="26" name="Graphic 25">
            <a:extLst>
              <a:ext uri="{FF2B5EF4-FFF2-40B4-BE49-F238E27FC236}">
                <a16:creationId xmlns:a16="http://schemas.microsoft.com/office/drawing/2014/main" id="{B7C0C16A-DC6F-225A-A303-FBC284A2DC5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602480" y="668543"/>
            <a:ext cx="759600" cy="783337"/>
          </a:xfrm>
          <a:prstGeom prst="rect">
            <a:avLst/>
          </a:prstGeom>
        </p:spPr>
      </p:pic>
      <p:pic>
        <p:nvPicPr>
          <p:cNvPr id="29" name="Graphic 28">
            <a:extLst>
              <a:ext uri="{FF2B5EF4-FFF2-40B4-BE49-F238E27FC236}">
                <a16:creationId xmlns:a16="http://schemas.microsoft.com/office/drawing/2014/main" id="{296D0F94-8FD0-6063-D573-49BC47D816B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147302" y="749040"/>
            <a:ext cx="759600" cy="783337"/>
          </a:xfrm>
          <a:prstGeom prst="rect">
            <a:avLst/>
          </a:prstGeom>
        </p:spPr>
      </p:pic>
      <p:pic>
        <p:nvPicPr>
          <p:cNvPr id="31" name="Graphic 30">
            <a:extLst>
              <a:ext uri="{FF2B5EF4-FFF2-40B4-BE49-F238E27FC236}">
                <a16:creationId xmlns:a16="http://schemas.microsoft.com/office/drawing/2014/main" id="{55C53007-CD9C-A2DD-7D3E-567432C6127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615144" y="749039"/>
            <a:ext cx="759600" cy="783337"/>
          </a:xfrm>
          <a:prstGeom prst="rect">
            <a:avLst/>
          </a:prstGeom>
        </p:spPr>
      </p:pic>
      <p:pic>
        <p:nvPicPr>
          <p:cNvPr id="33" name="Picture 32" descr="A blue logo with a black background&#10;&#10;Description automatically generated">
            <a:extLst>
              <a:ext uri="{FF2B5EF4-FFF2-40B4-BE49-F238E27FC236}">
                <a16:creationId xmlns:a16="http://schemas.microsoft.com/office/drawing/2014/main" id="{1C2BA516-91CF-BAE6-4679-D395BE4E373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350224" y="2872730"/>
            <a:ext cx="1208854" cy="1211214"/>
          </a:xfrm>
          <a:prstGeom prst="rect">
            <a:avLst/>
          </a:prstGeom>
        </p:spPr>
      </p:pic>
      <p:pic>
        <p:nvPicPr>
          <p:cNvPr id="35" name="Picture 34" descr="A yellow rectangular objects on a black background&#10;&#10;Description automatically generated">
            <a:extLst>
              <a:ext uri="{FF2B5EF4-FFF2-40B4-BE49-F238E27FC236}">
                <a16:creationId xmlns:a16="http://schemas.microsoft.com/office/drawing/2014/main" id="{739C4008-2BBC-91DF-08F1-724CF74373B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301460" y="5252720"/>
            <a:ext cx="989877" cy="991812"/>
          </a:xfrm>
          <a:prstGeom prst="rect">
            <a:avLst/>
          </a:prstGeom>
        </p:spPr>
      </p:pic>
      <p:pic>
        <p:nvPicPr>
          <p:cNvPr id="37" name="Graphic 36">
            <a:extLst>
              <a:ext uri="{FF2B5EF4-FFF2-40B4-BE49-F238E27FC236}">
                <a16:creationId xmlns:a16="http://schemas.microsoft.com/office/drawing/2014/main" id="{6E1A4548-F8D8-AFE2-B258-BA258DD6635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035549" y="3073014"/>
            <a:ext cx="759600" cy="783337"/>
          </a:xfrm>
          <a:prstGeom prst="rect">
            <a:avLst/>
          </a:prstGeom>
        </p:spPr>
      </p:pic>
      <p:pic>
        <p:nvPicPr>
          <p:cNvPr id="39" name="Graphic 38">
            <a:extLst>
              <a:ext uri="{FF2B5EF4-FFF2-40B4-BE49-F238E27FC236}">
                <a16:creationId xmlns:a16="http://schemas.microsoft.com/office/drawing/2014/main" id="{5242396E-9C0E-928F-44B7-4EFBC4B5847B}"/>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7478338" y="3134813"/>
            <a:ext cx="736582" cy="759600"/>
          </a:xfrm>
          <a:prstGeom prst="rect">
            <a:avLst/>
          </a:prstGeom>
        </p:spPr>
      </p:pic>
      <p:pic>
        <p:nvPicPr>
          <p:cNvPr id="40" name="Graphic 39">
            <a:extLst>
              <a:ext uri="{FF2B5EF4-FFF2-40B4-BE49-F238E27FC236}">
                <a16:creationId xmlns:a16="http://schemas.microsoft.com/office/drawing/2014/main" id="{962CD443-D09F-8521-CCF6-B96514CE362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02699" y="5632319"/>
            <a:ext cx="759600" cy="783337"/>
          </a:xfrm>
          <a:prstGeom prst="rect">
            <a:avLst/>
          </a:prstGeom>
        </p:spPr>
      </p:pic>
      <p:pic>
        <p:nvPicPr>
          <p:cNvPr id="42" name="Graphic 41">
            <a:extLst>
              <a:ext uri="{FF2B5EF4-FFF2-40B4-BE49-F238E27FC236}">
                <a16:creationId xmlns:a16="http://schemas.microsoft.com/office/drawing/2014/main" id="{5A0308BB-3C43-56FD-8777-BEE0D6154479}"/>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9087012" y="5748626"/>
            <a:ext cx="759600" cy="783337"/>
          </a:xfrm>
          <a:prstGeom prst="rect">
            <a:avLst/>
          </a:prstGeom>
        </p:spPr>
      </p:pic>
      <p:sp>
        <p:nvSpPr>
          <p:cNvPr id="47" name="TextBox 46">
            <a:extLst>
              <a:ext uri="{FF2B5EF4-FFF2-40B4-BE49-F238E27FC236}">
                <a16:creationId xmlns:a16="http://schemas.microsoft.com/office/drawing/2014/main" id="{E5FA5DC7-D049-A652-13CA-81BA302FF5BB}"/>
              </a:ext>
            </a:extLst>
          </p:cNvPr>
          <p:cNvSpPr txBox="1"/>
          <p:nvPr/>
        </p:nvSpPr>
        <p:spPr>
          <a:xfrm>
            <a:off x="9888418" y="1572164"/>
            <a:ext cx="1005840" cy="646331"/>
          </a:xfrm>
          <a:prstGeom prst="rect">
            <a:avLst/>
          </a:prstGeom>
          <a:noFill/>
        </p:spPr>
        <p:txBody>
          <a:bodyPr wrap="square" rtlCol="0">
            <a:spAutoFit/>
          </a:bodyPr>
          <a:lstStyle/>
          <a:p>
            <a:r>
              <a:rPr lang="en-US" dirty="0"/>
              <a:t>ARIMA Model</a:t>
            </a:r>
          </a:p>
        </p:txBody>
      </p:sp>
      <p:sp>
        <p:nvSpPr>
          <p:cNvPr id="48" name="TextBox 47">
            <a:extLst>
              <a:ext uri="{FF2B5EF4-FFF2-40B4-BE49-F238E27FC236}">
                <a16:creationId xmlns:a16="http://schemas.microsoft.com/office/drawing/2014/main" id="{AC08873A-E21A-4A22-E003-202C2E4C897B}"/>
              </a:ext>
            </a:extLst>
          </p:cNvPr>
          <p:cNvSpPr txBox="1"/>
          <p:nvPr/>
        </p:nvSpPr>
        <p:spPr>
          <a:xfrm>
            <a:off x="9767223" y="4602736"/>
            <a:ext cx="1916699" cy="646331"/>
          </a:xfrm>
          <a:prstGeom prst="rect">
            <a:avLst/>
          </a:prstGeom>
          <a:noFill/>
        </p:spPr>
        <p:txBody>
          <a:bodyPr wrap="square" rtlCol="0">
            <a:spAutoFit/>
          </a:bodyPr>
          <a:lstStyle/>
          <a:p>
            <a:r>
              <a:rPr lang="en-US" dirty="0"/>
              <a:t>Facebook Prophet Model</a:t>
            </a:r>
          </a:p>
        </p:txBody>
      </p:sp>
      <p:sp>
        <p:nvSpPr>
          <p:cNvPr id="49" name="TextBox 48">
            <a:extLst>
              <a:ext uri="{FF2B5EF4-FFF2-40B4-BE49-F238E27FC236}">
                <a16:creationId xmlns:a16="http://schemas.microsoft.com/office/drawing/2014/main" id="{7D4FCE71-87F6-D052-E7F0-095DC88D2FEF}"/>
              </a:ext>
            </a:extLst>
          </p:cNvPr>
          <p:cNvSpPr txBox="1"/>
          <p:nvPr/>
        </p:nvSpPr>
        <p:spPr>
          <a:xfrm>
            <a:off x="9767223" y="3210020"/>
            <a:ext cx="1381760" cy="646331"/>
          </a:xfrm>
          <a:prstGeom prst="rect">
            <a:avLst/>
          </a:prstGeom>
          <a:noFill/>
        </p:spPr>
        <p:txBody>
          <a:bodyPr wrap="square" rtlCol="0">
            <a:spAutoFit/>
          </a:bodyPr>
          <a:lstStyle/>
          <a:p>
            <a:r>
              <a:rPr lang="en-US" dirty="0"/>
              <a:t>Time Series forecasting</a:t>
            </a:r>
          </a:p>
        </p:txBody>
      </p:sp>
      <p:cxnSp>
        <p:nvCxnSpPr>
          <p:cNvPr id="51" name="Straight Arrow Connector 50">
            <a:extLst>
              <a:ext uri="{FF2B5EF4-FFF2-40B4-BE49-F238E27FC236}">
                <a16:creationId xmlns:a16="http://schemas.microsoft.com/office/drawing/2014/main" id="{3E23541A-EC3D-82A6-C21E-F678900A74E7}"/>
              </a:ext>
            </a:extLst>
          </p:cNvPr>
          <p:cNvCxnSpPr>
            <a:cxnSpLocks/>
          </p:cNvCxnSpPr>
          <p:nvPr/>
        </p:nvCxnSpPr>
        <p:spPr>
          <a:xfrm>
            <a:off x="8331796" y="3525630"/>
            <a:ext cx="11350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CFB0E07F-3061-63C7-A6DF-27D7053143D0}"/>
              </a:ext>
            </a:extLst>
          </p:cNvPr>
          <p:cNvCxnSpPr/>
          <p:nvPr/>
        </p:nvCxnSpPr>
        <p:spPr>
          <a:xfrm>
            <a:off x="10370616" y="3856351"/>
            <a:ext cx="0" cy="720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4C4F4C83-FF62-5246-720A-452328A67251}"/>
              </a:ext>
            </a:extLst>
          </p:cNvPr>
          <p:cNvCxnSpPr>
            <a:cxnSpLocks/>
          </p:cNvCxnSpPr>
          <p:nvPr/>
        </p:nvCxnSpPr>
        <p:spPr>
          <a:xfrm flipV="1">
            <a:off x="10344946" y="2441090"/>
            <a:ext cx="0" cy="720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9DE300A5-7011-FC21-586C-F7597A295BD6}"/>
              </a:ext>
            </a:extLst>
          </p:cNvPr>
          <p:cNvCxnSpPr>
            <a:cxnSpLocks/>
          </p:cNvCxnSpPr>
          <p:nvPr/>
        </p:nvCxnSpPr>
        <p:spPr>
          <a:xfrm>
            <a:off x="6730494" y="6085387"/>
            <a:ext cx="6088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291134FF-7864-56E0-39A7-CB1548FC7561}"/>
              </a:ext>
            </a:extLst>
          </p:cNvPr>
          <p:cNvCxnSpPr>
            <a:cxnSpLocks/>
          </p:cNvCxnSpPr>
          <p:nvPr/>
        </p:nvCxnSpPr>
        <p:spPr>
          <a:xfrm>
            <a:off x="3343728" y="6085387"/>
            <a:ext cx="564970" cy="2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C9D3D303-C0A6-6E58-ED50-A505315B29A1}"/>
              </a:ext>
            </a:extLst>
          </p:cNvPr>
          <p:cNvCxnSpPr>
            <a:cxnSpLocks/>
          </p:cNvCxnSpPr>
          <p:nvPr/>
        </p:nvCxnSpPr>
        <p:spPr>
          <a:xfrm>
            <a:off x="3800665" y="3525630"/>
            <a:ext cx="58874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C12B3204-4A85-81A3-0A2A-E6EBC0855AE9}"/>
              </a:ext>
            </a:extLst>
          </p:cNvPr>
          <p:cNvCxnSpPr>
            <a:cxnSpLocks/>
          </p:cNvCxnSpPr>
          <p:nvPr/>
        </p:nvCxnSpPr>
        <p:spPr>
          <a:xfrm>
            <a:off x="5490206" y="3525630"/>
            <a:ext cx="39305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7BE1C0E-0DFE-4F74-8DCC-A16EBF3DB445}"/>
              </a:ext>
            </a:extLst>
          </p:cNvPr>
          <p:cNvCxnSpPr>
            <a:cxnSpLocks/>
          </p:cNvCxnSpPr>
          <p:nvPr/>
        </p:nvCxnSpPr>
        <p:spPr>
          <a:xfrm>
            <a:off x="6877265" y="3525630"/>
            <a:ext cx="4997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32765E67-832A-A1DC-0970-16BB28B61A55}"/>
              </a:ext>
            </a:extLst>
          </p:cNvPr>
          <p:cNvCxnSpPr>
            <a:cxnSpLocks/>
          </p:cNvCxnSpPr>
          <p:nvPr/>
        </p:nvCxnSpPr>
        <p:spPr>
          <a:xfrm flipV="1">
            <a:off x="3908698" y="1137920"/>
            <a:ext cx="64440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926A55BC-928A-CB5C-ACAD-CF35E6A993C3}"/>
              </a:ext>
            </a:extLst>
          </p:cNvPr>
          <p:cNvCxnSpPr>
            <a:cxnSpLocks/>
          </p:cNvCxnSpPr>
          <p:nvPr/>
        </p:nvCxnSpPr>
        <p:spPr>
          <a:xfrm>
            <a:off x="5577840" y="1137920"/>
            <a:ext cx="56946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B2567A65-1EAA-7746-721F-437F1D1A5FC9}"/>
              </a:ext>
            </a:extLst>
          </p:cNvPr>
          <p:cNvCxnSpPr>
            <a:cxnSpLocks/>
          </p:cNvCxnSpPr>
          <p:nvPr/>
        </p:nvCxnSpPr>
        <p:spPr>
          <a:xfrm>
            <a:off x="6906902" y="1137920"/>
            <a:ext cx="62512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4EA0DB54-EC18-CFFC-CACA-28E8D57CD79C}"/>
              </a:ext>
            </a:extLst>
          </p:cNvPr>
          <p:cNvCxnSpPr>
            <a:cxnSpLocks/>
          </p:cNvCxnSpPr>
          <p:nvPr/>
        </p:nvCxnSpPr>
        <p:spPr>
          <a:xfrm>
            <a:off x="2973787" y="4380408"/>
            <a:ext cx="0" cy="7281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9FB571DF-25D3-8D89-78CF-C2CDEF44B7BE}"/>
              </a:ext>
            </a:extLst>
          </p:cNvPr>
          <p:cNvSpPr txBox="1"/>
          <p:nvPr/>
        </p:nvSpPr>
        <p:spPr>
          <a:xfrm>
            <a:off x="5663735" y="5700821"/>
            <a:ext cx="1055946" cy="646331"/>
          </a:xfrm>
          <a:prstGeom prst="rect">
            <a:avLst/>
          </a:prstGeom>
          <a:noFill/>
        </p:spPr>
        <p:txBody>
          <a:bodyPr wrap="square" rtlCol="0">
            <a:spAutoFit/>
          </a:bodyPr>
          <a:lstStyle/>
          <a:p>
            <a:r>
              <a:rPr lang="en-US" dirty="0"/>
              <a:t>SQL Endpoint</a:t>
            </a:r>
          </a:p>
        </p:txBody>
      </p:sp>
      <p:cxnSp>
        <p:nvCxnSpPr>
          <p:cNvPr id="94" name="Straight Arrow Connector 93">
            <a:extLst>
              <a:ext uri="{FF2B5EF4-FFF2-40B4-BE49-F238E27FC236}">
                <a16:creationId xmlns:a16="http://schemas.microsoft.com/office/drawing/2014/main" id="{14A1A82C-1C49-12C4-7C52-0B00BA6A698B}"/>
              </a:ext>
            </a:extLst>
          </p:cNvPr>
          <p:cNvCxnSpPr>
            <a:cxnSpLocks/>
          </p:cNvCxnSpPr>
          <p:nvPr/>
        </p:nvCxnSpPr>
        <p:spPr>
          <a:xfrm flipV="1">
            <a:off x="8266992" y="6085387"/>
            <a:ext cx="82002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9" name="Graphic 98">
            <a:extLst>
              <a:ext uri="{FF2B5EF4-FFF2-40B4-BE49-F238E27FC236}">
                <a16:creationId xmlns:a16="http://schemas.microsoft.com/office/drawing/2014/main" id="{F572697E-29F3-6707-BFB1-F660F3EF1D9B}"/>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7377003" y="5632319"/>
            <a:ext cx="761018" cy="784800"/>
          </a:xfrm>
          <a:prstGeom prst="rect">
            <a:avLst/>
          </a:prstGeom>
        </p:spPr>
      </p:pic>
      <p:cxnSp>
        <p:nvCxnSpPr>
          <p:cNvPr id="101" name="Straight Arrow Connector 100">
            <a:extLst>
              <a:ext uri="{FF2B5EF4-FFF2-40B4-BE49-F238E27FC236}">
                <a16:creationId xmlns:a16="http://schemas.microsoft.com/office/drawing/2014/main" id="{6EF93D0E-4E50-8614-9C22-8B161B9CBA28}"/>
              </a:ext>
            </a:extLst>
          </p:cNvPr>
          <p:cNvCxnSpPr>
            <a:cxnSpLocks/>
          </p:cNvCxnSpPr>
          <p:nvPr/>
        </p:nvCxnSpPr>
        <p:spPr>
          <a:xfrm>
            <a:off x="4954651" y="6085387"/>
            <a:ext cx="564970" cy="2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8" name="Graphic 107">
            <a:extLst>
              <a:ext uri="{FF2B5EF4-FFF2-40B4-BE49-F238E27FC236}">
                <a16:creationId xmlns:a16="http://schemas.microsoft.com/office/drawing/2014/main" id="{EC4A2BCB-9A0D-3D6F-927F-56459CA061D8}"/>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33760" y="2661557"/>
            <a:ext cx="1534886" cy="1534886"/>
          </a:xfrm>
          <a:prstGeom prst="rect">
            <a:avLst/>
          </a:prstGeom>
        </p:spPr>
      </p:pic>
      <p:cxnSp>
        <p:nvCxnSpPr>
          <p:cNvPr id="109" name="Straight Arrow Connector 108">
            <a:extLst>
              <a:ext uri="{FF2B5EF4-FFF2-40B4-BE49-F238E27FC236}">
                <a16:creationId xmlns:a16="http://schemas.microsoft.com/office/drawing/2014/main" id="{28C5BCB1-BA6B-EA8C-36B2-03A9949D26F0}"/>
              </a:ext>
            </a:extLst>
          </p:cNvPr>
          <p:cNvCxnSpPr>
            <a:cxnSpLocks/>
          </p:cNvCxnSpPr>
          <p:nvPr/>
        </p:nvCxnSpPr>
        <p:spPr>
          <a:xfrm>
            <a:off x="1510997" y="3533185"/>
            <a:ext cx="73537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182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08"/>
                                        </p:tgtEl>
                                        <p:attrNameLst>
                                          <p:attrName>style.visibility</p:attrName>
                                        </p:attrNameLst>
                                      </p:cBhvr>
                                      <p:to>
                                        <p:strVal val="visible"/>
                                      </p:to>
                                    </p:set>
                                    <p:animEffect transition="in" filter="fade">
                                      <p:cBhvr>
                                        <p:cTn id="14" dur="500"/>
                                        <p:tgtEl>
                                          <p:spTgt spid="108"/>
                                        </p:tgtEl>
                                      </p:cBhvr>
                                    </p:animEffect>
                                  </p:childTnLst>
                                </p:cTn>
                              </p:par>
                              <p:par>
                                <p:cTn id="15" presetID="10" presetClass="entr" presetSubtype="0" fill="hold" nodeType="withEffect">
                                  <p:stCondLst>
                                    <p:cond delay="0"/>
                                  </p:stCondLst>
                                  <p:childTnLst>
                                    <p:set>
                                      <p:cBhvr>
                                        <p:cTn id="16" dur="1" fill="hold">
                                          <p:stCondLst>
                                            <p:cond delay="0"/>
                                          </p:stCondLst>
                                        </p:cTn>
                                        <p:tgtEl>
                                          <p:spTgt spid="109"/>
                                        </p:tgtEl>
                                        <p:attrNameLst>
                                          <p:attrName>style.visibility</p:attrName>
                                        </p:attrNameLst>
                                      </p:cBhvr>
                                      <p:to>
                                        <p:strVal val="visible"/>
                                      </p:to>
                                    </p:set>
                                    <p:animEffect transition="in" filter="fade">
                                      <p:cBhvr>
                                        <p:cTn id="17" dur="500"/>
                                        <p:tgtEl>
                                          <p:spTgt spid="109"/>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9"/>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61"/>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33"/>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76"/>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35"/>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70"/>
                                        </p:tgtEl>
                                        <p:attrNameLst>
                                          <p:attrName>style.visibility</p:attrName>
                                        </p:attrNameLst>
                                      </p:cBhvr>
                                      <p:to>
                                        <p:strVal val="visible"/>
                                      </p:to>
                                    </p:set>
                                    <p:anim calcmode="lin" valueType="num">
                                      <p:cBhvr additive="base">
                                        <p:cTn id="42" dur="500" fill="hold"/>
                                        <p:tgtEl>
                                          <p:spTgt spid="70"/>
                                        </p:tgtEl>
                                        <p:attrNameLst>
                                          <p:attrName>ppt_x</p:attrName>
                                        </p:attrNameLst>
                                      </p:cBhvr>
                                      <p:tavLst>
                                        <p:tav tm="0">
                                          <p:val>
                                            <p:strVal val="#ppt_x"/>
                                          </p:val>
                                        </p:tav>
                                        <p:tav tm="100000">
                                          <p:val>
                                            <p:strVal val="#ppt_x"/>
                                          </p:val>
                                        </p:tav>
                                      </p:tavLst>
                                    </p:anim>
                                    <p:anim calcmode="lin" valueType="num">
                                      <p:cBhvr additive="base">
                                        <p:cTn id="43" dur="500" fill="hold"/>
                                        <p:tgtEl>
                                          <p:spTgt spid="70"/>
                                        </p:tgtEl>
                                        <p:attrNameLst>
                                          <p:attrName>ppt_y</p:attrName>
                                        </p:attrNameLst>
                                      </p:cBhvr>
                                      <p:tavLst>
                                        <p:tav tm="0">
                                          <p:val>
                                            <p:strVal val="1+#ppt_h/2"/>
                                          </p:val>
                                        </p:tav>
                                        <p:tav tm="100000">
                                          <p:val>
                                            <p:strVal val="#ppt_y"/>
                                          </p:val>
                                        </p:tav>
                                      </p:tavLst>
                                    </p:anim>
                                  </p:childTnLst>
                                </p:cTn>
                              </p:par>
                              <p:par>
                                <p:cTn id="44" presetID="2" presetClass="entr" presetSubtype="4" fill="hold" nodeType="withEffect">
                                  <p:stCondLst>
                                    <p:cond delay="0"/>
                                  </p:stCondLst>
                                  <p:childTnLst>
                                    <p:set>
                                      <p:cBhvr>
                                        <p:cTn id="45" dur="1" fill="hold">
                                          <p:stCondLst>
                                            <p:cond delay="0"/>
                                          </p:stCondLst>
                                        </p:cTn>
                                        <p:tgtEl>
                                          <p:spTgt spid="26"/>
                                        </p:tgtEl>
                                        <p:attrNameLst>
                                          <p:attrName>style.visibility</p:attrName>
                                        </p:attrNameLst>
                                      </p:cBhvr>
                                      <p:to>
                                        <p:strVal val="visible"/>
                                      </p:to>
                                    </p:set>
                                    <p:anim calcmode="lin" valueType="num">
                                      <p:cBhvr additive="base">
                                        <p:cTn id="46" dur="500" fill="hold"/>
                                        <p:tgtEl>
                                          <p:spTgt spid="26"/>
                                        </p:tgtEl>
                                        <p:attrNameLst>
                                          <p:attrName>ppt_x</p:attrName>
                                        </p:attrNameLst>
                                      </p:cBhvr>
                                      <p:tavLst>
                                        <p:tav tm="0">
                                          <p:val>
                                            <p:strVal val="#ppt_x"/>
                                          </p:val>
                                        </p:tav>
                                        <p:tav tm="100000">
                                          <p:val>
                                            <p:strVal val="#ppt_x"/>
                                          </p:val>
                                        </p:tav>
                                      </p:tavLst>
                                    </p:anim>
                                    <p:anim calcmode="lin" valueType="num">
                                      <p:cBhvr additive="base">
                                        <p:cTn id="47"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72"/>
                                        </p:tgtEl>
                                        <p:attrNameLst>
                                          <p:attrName>style.visibility</p:attrName>
                                        </p:attrNameLst>
                                      </p:cBhvr>
                                      <p:to>
                                        <p:strVal val="visible"/>
                                      </p:to>
                                    </p:set>
                                    <p:animEffect transition="in" filter="fade">
                                      <p:cBhvr>
                                        <p:cTn id="52" dur="1000"/>
                                        <p:tgtEl>
                                          <p:spTgt spid="72"/>
                                        </p:tgtEl>
                                      </p:cBhvr>
                                    </p:animEffect>
                                    <p:anim calcmode="lin" valueType="num">
                                      <p:cBhvr>
                                        <p:cTn id="53" dur="1000" fill="hold"/>
                                        <p:tgtEl>
                                          <p:spTgt spid="72"/>
                                        </p:tgtEl>
                                        <p:attrNameLst>
                                          <p:attrName>ppt_x</p:attrName>
                                        </p:attrNameLst>
                                      </p:cBhvr>
                                      <p:tavLst>
                                        <p:tav tm="0">
                                          <p:val>
                                            <p:strVal val="#ppt_x"/>
                                          </p:val>
                                        </p:tav>
                                        <p:tav tm="100000">
                                          <p:val>
                                            <p:strVal val="#ppt_x"/>
                                          </p:val>
                                        </p:tav>
                                      </p:tavLst>
                                    </p:anim>
                                    <p:anim calcmode="lin" valueType="num">
                                      <p:cBhvr>
                                        <p:cTn id="54" dur="1000" fill="hold"/>
                                        <p:tgtEl>
                                          <p:spTgt spid="72"/>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fade">
                                      <p:cBhvr>
                                        <p:cTn id="57" dur="1000"/>
                                        <p:tgtEl>
                                          <p:spTgt spid="29"/>
                                        </p:tgtEl>
                                      </p:cBhvr>
                                    </p:animEffect>
                                    <p:anim calcmode="lin" valueType="num">
                                      <p:cBhvr>
                                        <p:cTn id="58" dur="1000" fill="hold"/>
                                        <p:tgtEl>
                                          <p:spTgt spid="29"/>
                                        </p:tgtEl>
                                        <p:attrNameLst>
                                          <p:attrName>ppt_x</p:attrName>
                                        </p:attrNameLst>
                                      </p:cBhvr>
                                      <p:tavLst>
                                        <p:tav tm="0">
                                          <p:val>
                                            <p:strVal val="#ppt_x"/>
                                          </p:val>
                                        </p:tav>
                                        <p:tav tm="100000">
                                          <p:val>
                                            <p:strVal val="#ppt_x"/>
                                          </p:val>
                                        </p:tav>
                                      </p:tavLst>
                                    </p:anim>
                                    <p:anim calcmode="lin" valueType="num">
                                      <p:cBhvr>
                                        <p:cTn id="59"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nodeType="clickEffect">
                                  <p:stCondLst>
                                    <p:cond delay="0"/>
                                  </p:stCondLst>
                                  <p:childTnLst>
                                    <p:set>
                                      <p:cBhvr>
                                        <p:cTn id="63" dur="1" fill="hold">
                                          <p:stCondLst>
                                            <p:cond delay="0"/>
                                          </p:stCondLst>
                                        </p:cTn>
                                        <p:tgtEl>
                                          <p:spTgt spid="74"/>
                                        </p:tgtEl>
                                        <p:attrNameLst>
                                          <p:attrName>style.visibility</p:attrName>
                                        </p:attrNameLst>
                                      </p:cBhvr>
                                      <p:to>
                                        <p:strVal val="visible"/>
                                      </p:to>
                                    </p:set>
                                    <p:animEffect transition="in" filter="fade">
                                      <p:cBhvr>
                                        <p:cTn id="64" dur="1000"/>
                                        <p:tgtEl>
                                          <p:spTgt spid="74"/>
                                        </p:tgtEl>
                                      </p:cBhvr>
                                    </p:animEffect>
                                    <p:anim calcmode="lin" valueType="num">
                                      <p:cBhvr>
                                        <p:cTn id="65" dur="1000" fill="hold"/>
                                        <p:tgtEl>
                                          <p:spTgt spid="74"/>
                                        </p:tgtEl>
                                        <p:attrNameLst>
                                          <p:attrName>ppt_x</p:attrName>
                                        </p:attrNameLst>
                                      </p:cBhvr>
                                      <p:tavLst>
                                        <p:tav tm="0">
                                          <p:val>
                                            <p:strVal val="#ppt_x"/>
                                          </p:val>
                                        </p:tav>
                                        <p:tav tm="100000">
                                          <p:val>
                                            <p:strVal val="#ppt_x"/>
                                          </p:val>
                                        </p:tav>
                                      </p:tavLst>
                                    </p:anim>
                                    <p:anim calcmode="lin" valueType="num">
                                      <p:cBhvr>
                                        <p:cTn id="66" dur="1000" fill="hold"/>
                                        <p:tgtEl>
                                          <p:spTgt spid="74"/>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1000"/>
                                        <p:tgtEl>
                                          <p:spTgt spid="31"/>
                                        </p:tgtEl>
                                      </p:cBhvr>
                                    </p:animEffect>
                                    <p:anim calcmode="lin" valueType="num">
                                      <p:cBhvr>
                                        <p:cTn id="70" dur="1000" fill="hold"/>
                                        <p:tgtEl>
                                          <p:spTgt spid="31"/>
                                        </p:tgtEl>
                                        <p:attrNameLst>
                                          <p:attrName>ppt_x</p:attrName>
                                        </p:attrNameLst>
                                      </p:cBhvr>
                                      <p:tavLst>
                                        <p:tav tm="0">
                                          <p:val>
                                            <p:strVal val="#ppt_x"/>
                                          </p:val>
                                        </p:tav>
                                        <p:tav tm="100000">
                                          <p:val>
                                            <p:strVal val="#ppt_x"/>
                                          </p:val>
                                        </p:tav>
                                      </p:tavLst>
                                    </p:anim>
                                    <p:anim calcmode="lin" valueType="num">
                                      <p:cBhvr>
                                        <p:cTn id="71"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 presetClass="entr" presetSubtype="4" fill="hold" nodeType="clickEffect">
                                  <p:stCondLst>
                                    <p:cond delay="0"/>
                                  </p:stCondLst>
                                  <p:childTnLst>
                                    <p:set>
                                      <p:cBhvr>
                                        <p:cTn id="75" dur="1" fill="hold">
                                          <p:stCondLst>
                                            <p:cond delay="0"/>
                                          </p:stCondLst>
                                        </p:cTn>
                                        <p:tgtEl>
                                          <p:spTgt spid="64"/>
                                        </p:tgtEl>
                                        <p:attrNameLst>
                                          <p:attrName>style.visibility</p:attrName>
                                        </p:attrNameLst>
                                      </p:cBhvr>
                                      <p:to>
                                        <p:strVal val="visible"/>
                                      </p:to>
                                    </p:set>
                                    <p:anim calcmode="lin" valueType="num">
                                      <p:cBhvr additive="base">
                                        <p:cTn id="76" dur="500" fill="hold"/>
                                        <p:tgtEl>
                                          <p:spTgt spid="64"/>
                                        </p:tgtEl>
                                        <p:attrNameLst>
                                          <p:attrName>ppt_x</p:attrName>
                                        </p:attrNameLst>
                                      </p:cBhvr>
                                      <p:tavLst>
                                        <p:tav tm="0">
                                          <p:val>
                                            <p:strVal val="#ppt_x"/>
                                          </p:val>
                                        </p:tav>
                                        <p:tav tm="100000">
                                          <p:val>
                                            <p:strVal val="#ppt_x"/>
                                          </p:val>
                                        </p:tav>
                                      </p:tavLst>
                                    </p:anim>
                                    <p:anim calcmode="lin" valueType="num">
                                      <p:cBhvr additive="base">
                                        <p:cTn id="77" dur="500" fill="hold"/>
                                        <p:tgtEl>
                                          <p:spTgt spid="64"/>
                                        </p:tgtEl>
                                        <p:attrNameLst>
                                          <p:attrName>ppt_y</p:attrName>
                                        </p:attrNameLst>
                                      </p:cBhvr>
                                      <p:tavLst>
                                        <p:tav tm="0">
                                          <p:val>
                                            <p:strVal val="1+#ppt_h/2"/>
                                          </p:val>
                                        </p:tav>
                                        <p:tav tm="100000">
                                          <p:val>
                                            <p:strVal val="#ppt_y"/>
                                          </p:val>
                                        </p:tav>
                                      </p:tavLst>
                                    </p:anim>
                                  </p:childTnLst>
                                </p:cTn>
                              </p:par>
                              <p:par>
                                <p:cTn id="78" presetID="2" presetClass="entr" presetSubtype="4" fill="hold" nodeType="withEffect">
                                  <p:stCondLst>
                                    <p:cond delay="0"/>
                                  </p:stCondLst>
                                  <p:childTnLst>
                                    <p:set>
                                      <p:cBhvr>
                                        <p:cTn id="79" dur="1" fill="hold">
                                          <p:stCondLst>
                                            <p:cond delay="0"/>
                                          </p:stCondLst>
                                        </p:cTn>
                                        <p:tgtEl>
                                          <p:spTgt spid="37"/>
                                        </p:tgtEl>
                                        <p:attrNameLst>
                                          <p:attrName>style.visibility</p:attrName>
                                        </p:attrNameLst>
                                      </p:cBhvr>
                                      <p:to>
                                        <p:strVal val="visible"/>
                                      </p:to>
                                    </p:set>
                                    <p:anim calcmode="lin" valueType="num">
                                      <p:cBhvr additive="base">
                                        <p:cTn id="80" dur="500" fill="hold"/>
                                        <p:tgtEl>
                                          <p:spTgt spid="37"/>
                                        </p:tgtEl>
                                        <p:attrNameLst>
                                          <p:attrName>ppt_x</p:attrName>
                                        </p:attrNameLst>
                                      </p:cBhvr>
                                      <p:tavLst>
                                        <p:tav tm="0">
                                          <p:val>
                                            <p:strVal val="#ppt_x"/>
                                          </p:val>
                                        </p:tav>
                                        <p:tav tm="100000">
                                          <p:val>
                                            <p:strVal val="#ppt_x"/>
                                          </p:val>
                                        </p:tav>
                                      </p:tavLst>
                                    </p:anim>
                                    <p:anim calcmode="lin" valueType="num">
                                      <p:cBhvr additive="base">
                                        <p:cTn id="81"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nodeType="clickEffect">
                                  <p:stCondLst>
                                    <p:cond delay="0"/>
                                  </p:stCondLst>
                                  <p:childTnLst>
                                    <p:set>
                                      <p:cBhvr>
                                        <p:cTn id="85" dur="1" fill="hold">
                                          <p:stCondLst>
                                            <p:cond delay="0"/>
                                          </p:stCondLst>
                                        </p:cTn>
                                        <p:tgtEl>
                                          <p:spTgt spid="66"/>
                                        </p:tgtEl>
                                        <p:attrNameLst>
                                          <p:attrName>style.visibility</p:attrName>
                                        </p:attrNameLst>
                                      </p:cBhvr>
                                      <p:to>
                                        <p:strVal val="visible"/>
                                      </p:to>
                                    </p:set>
                                    <p:animEffect transition="in" filter="fade">
                                      <p:cBhvr>
                                        <p:cTn id="86" dur="1000"/>
                                        <p:tgtEl>
                                          <p:spTgt spid="66"/>
                                        </p:tgtEl>
                                      </p:cBhvr>
                                    </p:animEffect>
                                    <p:anim calcmode="lin" valueType="num">
                                      <p:cBhvr>
                                        <p:cTn id="87" dur="1000" fill="hold"/>
                                        <p:tgtEl>
                                          <p:spTgt spid="66"/>
                                        </p:tgtEl>
                                        <p:attrNameLst>
                                          <p:attrName>ppt_x</p:attrName>
                                        </p:attrNameLst>
                                      </p:cBhvr>
                                      <p:tavLst>
                                        <p:tav tm="0">
                                          <p:val>
                                            <p:strVal val="#ppt_x"/>
                                          </p:val>
                                        </p:tav>
                                        <p:tav tm="100000">
                                          <p:val>
                                            <p:strVal val="#ppt_x"/>
                                          </p:val>
                                        </p:tav>
                                      </p:tavLst>
                                    </p:anim>
                                    <p:anim calcmode="lin" valueType="num">
                                      <p:cBhvr>
                                        <p:cTn id="88" dur="1000" fill="hold"/>
                                        <p:tgtEl>
                                          <p:spTgt spid="66"/>
                                        </p:tgtEl>
                                        <p:attrNameLst>
                                          <p:attrName>ppt_y</p:attrName>
                                        </p:attrNameLst>
                                      </p:cBhvr>
                                      <p:tavLst>
                                        <p:tav tm="0">
                                          <p:val>
                                            <p:strVal val="#ppt_y+.1"/>
                                          </p:val>
                                        </p:tav>
                                        <p:tav tm="100000">
                                          <p:val>
                                            <p:strVal val="#ppt_y"/>
                                          </p:val>
                                        </p:tav>
                                      </p:tavLst>
                                    </p:anim>
                                  </p:childTnLst>
                                </p:cTn>
                              </p:par>
                              <p:par>
                                <p:cTn id="89" presetID="42" presetClass="entr" presetSubtype="0" fill="hold" nodeType="withEffect">
                                  <p:stCondLst>
                                    <p:cond delay="0"/>
                                  </p:stCondLst>
                                  <p:childTnLst>
                                    <p:set>
                                      <p:cBhvr>
                                        <p:cTn id="90" dur="1" fill="hold">
                                          <p:stCondLst>
                                            <p:cond delay="0"/>
                                          </p:stCondLst>
                                        </p:cTn>
                                        <p:tgtEl>
                                          <p:spTgt spid="39"/>
                                        </p:tgtEl>
                                        <p:attrNameLst>
                                          <p:attrName>style.visibility</p:attrName>
                                        </p:attrNameLst>
                                      </p:cBhvr>
                                      <p:to>
                                        <p:strVal val="visible"/>
                                      </p:to>
                                    </p:set>
                                    <p:animEffect transition="in" filter="fade">
                                      <p:cBhvr>
                                        <p:cTn id="91" dur="1000"/>
                                        <p:tgtEl>
                                          <p:spTgt spid="39"/>
                                        </p:tgtEl>
                                      </p:cBhvr>
                                    </p:animEffect>
                                    <p:anim calcmode="lin" valueType="num">
                                      <p:cBhvr>
                                        <p:cTn id="92" dur="1000" fill="hold"/>
                                        <p:tgtEl>
                                          <p:spTgt spid="39"/>
                                        </p:tgtEl>
                                        <p:attrNameLst>
                                          <p:attrName>ppt_x</p:attrName>
                                        </p:attrNameLst>
                                      </p:cBhvr>
                                      <p:tavLst>
                                        <p:tav tm="0">
                                          <p:val>
                                            <p:strVal val="#ppt_x"/>
                                          </p:val>
                                        </p:tav>
                                        <p:tav tm="100000">
                                          <p:val>
                                            <p:strVal val="#ppt_x"/>
                                          </p:val>
                                        </p:tav>
                                      </p:tavLst>
                                    </p:anim>
                                    <p:anim calcmode="lin" valueType="num">
                                      <p:cBhvr>
                                        <p:cTn id="93"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22" presetClass="entr" presetSubtype="4" fill="hold" nodeType="clickEffect">
                                  <p:stCondLst>
                                    <p:cond delay="0"/>
                                  </p:stCondLst>
                                  <p:childTnLst>
                                    <p:set>
                                      <p:cBhvr>
                                        <p:cTn id="97" dur="1" fill="hold">
                                          <p:stCondLst>
                                            <p:cond delay="0"/>
                                          </p:stCondLst>
                                        </p:cTn>
                                        <p:tgtEl>
                                          <p:spTgt spid="51"/>
                                        </p:tgtEl>
                                        <p:attrNameLst>
                                          <p:attrName>style.visibility</p:attrName>
                                        </p:attrNameLst>
                                      </p:cBhvr>
                                      <p:to>
                                        <p:strVal val="visible"/>
                                      </p:to>
                                    </p:set>
                                    <p:animEffect transition="in" filter="wipe(down)">
                                      <p:cBhvr>
                                        <p:cTn id="98" dur="500"/>
                                        <p:tgtEl>
                                          <p:spTgt spid="51"/>
                                        </p:tgtEl>
                                      </p:cBhvr>
                                    </p:animEffect>
                                  </p:childTnLst>
                                </p:cTn>
                              </p:par>
                              <p:par>
                                <p:cTn id="99" presetID="22" presetClass="entr" presetSubtype="4" fill="hold" grpId="0" nodeType="withEffect">
                                  <p:stCondLst>
                                    <p:cond delay="0"/>
                                  </p:stCondLst>
                                  <p:childTnLst>
                                    <p:set>
                                      <p:cBhvr>
                                        <p:cTn id="100" dur="1" fill="hold">
                                          <p:stCondLst>
                                            <p:cond delay="0"/>
                                          </p:stCondLst>
                                        </p:cTn>
                                        <p:tgtEl>
                                          <p:spTgt spid="49"/>
                                        </p:tgtEl>
                                        <p:attrNameLst>
                                          <p:attrName>style.visibility</p:attrName>
                                        </p:attrNameLst>
                                      </p:cBhvr>
                                      <p:to>
                                        <p:strVal val="visible"/>
                                      </p:to>
                                    </p:set>
                                    <p:animEffect transition="in" filter="wipe(down)">
                                      <p:cBhvr>
                                        <p:cTn id="101" dur="500"/>
                                        <p:tgtEl>
                                          <p:spTgt spid="49"/>
                                        </p:tgtEl>
                                      </p:cBhvr>
                                    </p:animEffect>
                                  </p:childTnLst>
                                </p:cTn>
                              </p:par>
                            </p:childTnLst>
                          </p:cTn>
                        </p:par>
                      </p:childTnLst>
                    </p:cTn>
                  </p:par>
                  <p:par>
                    <p:cTn id="102" fill="hold">
                      <p:stCondLst>
                        <p:cond delay="indefinite"/>
                      </p:stCondLst>
                      <p:childTnLst>
                        <p:par>
                          <p:cTn id="103" fill="hold">
                            <p:stCondLst>
                              <p:cond delay="0"/>
                            </p:stCondLst>
                            <p:childTnLst>
                              <p:par>
                                <p:cTn id="104" presetID="1" presetClass="entr" presetSubtype="0" fill="hold" nodeType="clickEffect">
                                  <p:stCondLst>
                                    <p:cond delay="0"/>
                                  </p:stCondLst>
                                  <p:childTnLst>
                                    <p:set>
                                      <p:cBhvr>
                                        <p:cTn id="105" dur="1" fill="hold">
                                          <p:stCondLst>
                                            <p:cond delay="0"/>
                                          </p:stCondLst>
                                        </p:cTn>
                                        <p:tgtEl>
                                          <p:spTgt spid="55"/>
                                        </p:tgtEl>
                                        <p:attrNameLst>
                                          <p:attrName>style.visibility</p:attrName>
                                        </p:attrNameLst>
                                      </p:cBhvr>
                                      <p:to>
                                        <p:strVal val="visible"/>
                                      </p:to>
                                    </p:set>
                                  </p:childTnLst>
                                </p:cTn>
                              </p:par>
                              <p:par>
                                <p:cTn id="106" presetID="1" presetClass="entr" presetSubtype="0" fill="hold" grpId="0" nodeType="withEffect">
                                  <p:stCondLst>
                                    <p:cond delay="0"/>
                                  </p:stCondLst>
                                  <p:childTnLst>
                                    <p:set>
                                      <p:cBhvr>
                                        <p:cTn id="107" dur="1" fill="hold">
                                          <p:stCondLst>
                                            <p:cond delay="0"/>
                                          </p:stCondLst>
                                        </p:cTn>
                                        <p:tgtEl>
                                          <p:spTgt spid="47"/>
                                        </p:tgtEl>
                                        <p:attrNameLst>
                                          <p:attrName>style.visibility</p:attrName>
                                        </p:attrNameLst>
                                      </p:cBhvr>
                                      <p:to>
                                        <p:strVal val="visible"/>
                                      </p:to>
                                    </p:set>
                                  </p:childTnLst>
                                </p:cTn>
                              </p:par>
                            </p:childTnLst>
                          </p:cTn>
                        </p:par>
                      </p:childTnLst>
                    </p:cTn>
                  </p:par>
                  <p:par>
                    <p:cTn id="108" fill="hold">
                      <p:stCondLst>
                        <p:cond delay="indefinite"/>
                      </p:stCondLst>
                      <p:childTnLst>
                        <p:par>
                          <p:cTn id="109" fill="hold">
                            <p:stCondLst>
                              <p:cond delay="0"/>
                            </p:stCondLst>
                            <p:childTnLst>
                              <p:par>
                                <p:cTn id="110" presetID="1" presetClass="entr" presetSubtype="0" fill="hold" nodeType="clickEffect">
                                  <p:stCondLst>
                                    <p:cond delay="0"/>
                                  </p:stCondLst>
                                  <p:childTnLst>
                                    <p:set>
                                      <p:cBhvr>
                                        <p:cTn id="111" dur="1" fill="hold">
                                          <p:stCondLst>
                                            <p:cond delay="0"/>
                                          </p:stCondLst>
                                        </p:cTn>
                                        <p:tgtEl>
                                          <p:spTgt spid="53"/>
                                        </p:tgtEl>
                                        <p:attrNameLst>
                                          <p:attrName>style.visibility</p:attrName>
                                        </p:attrNameLst>
                                      </p:cBhvr>
                                      <p:to>
                                        <p:strVal val="visible"/>
                                      </p:to>
                                    </p:set>
                                  </p:childTnLst>
                                </p:cTn>
                              </p:par>
                              <p:par>
                                <p:cTn id="112" presetID="1" presetClass="entr" presetSubtype="0" fill="hold" grpId="0" nodeType="withEffect">
                                  <p:stCondLst>
                                    <p:cond delay="0"/>
                                  </p:stCondLst>
                                  <p:childTnLst>
                                    <p:set>
                                      <p:cBhvr>
                                        <p:cTn id="113" dur="1" fill="hold">
                                          <p:stCondLst>
                                            <p:cond delay="0"/>
                                          </p:stCondLst>
                                        </p:cTn>
                                        <p:tgtEl>
                                          <p:spTgt spid="48"/>
                                        </p:tgtEl>
                                        <p:attrNameLst>
                                          <p:attrName>style.visibility</p:attrName>
                                        </p:attrNameLst>
                                      </p:cBhvr>
                                      <p:to>
                                        <p:strVal val="visible"/>
                                      </p:to>
                                    </p:set>
                                  </p:childTnLst>
                                </p:cTn>
                              </p:par>
                            </p:childTnLst>
                          </p:cTn>
                        </p:par>
                      </p:childTnLst>
                    </p:cTn>
                  </p:par>
                  <p:par>
                    <p:cTn id="114" fill="hold">
                      <p:stCondLst>
                        <p:cond delay="indefinite"/>
                      </p:stCondLst>
                      <p:childTnLst>
                        <p:par>
                          <p:cTn id="115" fill="hold">
                            <p:stCondLst>
                              <p:cond delay="0"/>
                            </p:stCondLst>
                            <p:childTnLst>
                              <p:par>
                                <p:cTn id="116" presetID="2" presetClass="entr" presetSubtype="4" fill="hold" nodeType="clickEffect">
                                  <p:stCondLst>
                                    <p:cond delay="0"/>
                                  </p:stCondLst>
                                  <p:childTnLst>
                                    <p:set>
                                      <p:cBhvr>
                                        <p:cTn id="117" dur="1" fill="hold">
                                          <p:stCondLst>
                                            <p:cond delay="0"/>
                                          </p:stCondLst>
                                        </p:cTn>
                                        <p:tgtEl>
                                          <p:spTgt spid="59"/>
                                        </p:tgtEl>
                                        <p:attrNameLst>
                                          <p:attrName>style.visibility</p:attrName>
                                        </p:attrNameLst>
                                      </p:cBhvr>
                                      <p:to>
                                        <p:strVal val="visible"/>
                                      </p:to>
                                    </p:set>
                                    <p:anim calcmode="lin" valueType="num">
                                      <p:cBhvr additive="base">
                                        <p:cTn id="118" dur="500" fill="hold"/>
                                        <p:tgtEl>
                                          <p:spTgt spid="59"/>
                                        </p:tgtEl>
                                        <p:attrNameLst>
                                          <p:attrName>ppt_x</p:attrName>
                                        </p:attrNameLst>
                                      </p:cBhvr>
                                      <p:tavLst>
                                        <p:tav tm="0">
                                          <p:val>
                                            <p:strVal val="#ppt_x"/>
                                          </p:val>
                                        </p:tav>
                                        <p:tav tm="100000">
                                          <p:val>
                                            <p:strVal val="#ppt_x"/>
                                          </p:val>
                                        </p:tav>
                                      </p:tavLst>
                                    </p:anim>
                                    <p:anim calcmode="lin" valueType="num">
                                      <p:cBhvr additive="base">
                                        <p:cTn id="119" dur="500" fill="hold"/>
                                        <p:tgtEl>
                                          <p:spTgt spid="59"/>
                                        </p:tgtEl>
                                        <p:attrNameLst>
                                          <p:attrName>ppt_y</p:attrName>
                                        </p:attrNameLst>
                                      </p:cBhvr>
                                      <p:tavLst>
                                        <p:tav tm="0">
                                          <p:val>
                                            <p:strVal val="1+#ppt_h/2"/>
                                          </p:val>
                                        </p:tav>
                                        <p:tav tm="100000">
                                          <p:val>
                                            <p:strVal val="#ppt_y"/>
                                          </p:val>
                                        </p:tav>
                                      </p:tavLst>
                                    </p:anim>
                                  </p:childTnLst>
                                </p:cTn>
                              </p:par>
                              <p:par>
                                <p:cTn id="120" presetID="2" presetClass="entr" presetSubtype="4" fill="hold" nodeType="withEffect">
                                  <p:stCondLst>
                                    <p:cond delay="0"/>
                                  </p:stCondLst>
                                  <p:childTnLst>
                                    <p:set>
                                      <p:cBhvr>
                                        <p:cTn id="121" dur="1" fill="hold">
                                          <p:stCondLst>
                                            <p:cond delay="0"/>
                                          </p:stCondLst>
                                        </p:cTn>
                                        <p:tgtEl>
                                          <p:spTgt spid="40"/>
                                        </p:tgtEl>
                                        <p:attrNameLst>
                                          <p:attrName>style.visibility</p:attrName>
                                        </p:attrNameLst>
                                      </p:cBhvr>
                                      <p:to>
                                        <p:strVal val="visible"/>
                                      </p:to>
                                    </p:set>
                                    <p:anim calcmode="lin" valueType="num">
                                      <p:cBhvr additive="base">
                                        <p:cTn id="122" dur="500" fill="hold"/>
                                        <p:tgtEl>
                                          <p:spTgt spid="40"/>
                                        </p:tgtEl>
                                        <p:attrNameLst>
                                          <p:attrName>ppt_x</p:attrName>
                                        </p:attrNameLst>
                                      </p:cBhvr>
                                      <p:tavLst>
                                        <p:tav tm="0">
                                          <p:val>
                                            <p:strVal val="#ppt_x"/>
                                          </p:val>
                                        </p:tav>
                                        <p:tav tm="100000">
                                          <p:val>
                                            <p:strVal val="#ppt_x"/>
                                          </p:val>
                                        </p:tav>
                                      </p:tavLst>
                                    </p:anim>
                                    <p:anim calcmode="lin" valueType="num">
                                      <p:cBhvr additive="base">
                                        <p:cTn id="123"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124" fill="hold">
                      <p:stCondLst>
                        <p:cond delay="indefinite"/>
                      </p:stCondLst>
                      <p:childTnLst>
                        <p:par>
                          <p:cTn id="125" fill="hold">
                            <p:stCondLst>
                              <p:cond delay="0"/>
                            </p:stCondLst>
                            <p:childTnLst>
                              <p:par>
                                <p:cTn id="126" presetID="16" presetClass="entr" presetSubtype="21" fill="hold" nodeType="clickEffect">
                                  <p:stCondLst>
                                    <p:cond delay="0"/>
                                  </p:stCondLst>
                                  <p:childTnLst>
                                    <p:set>
                                      <p:cBhvr>
                                        <p:cTn id="127" dur="1" fill="hold">
                                          <p:stCondLst>
                                            <p:cond delay="0"/>
                                          </p:stCondLst>
                                        </p:cTn>
                                        <p:tgtEl>
                                          <p:spTgt spid="101"/>
                                        </p:tgtEl>
                                        <p:attrNameLst>
                                          <p:attrName>style.visibility</p:attrName>
                                        </p:attrNameLst>
                                      </p:cBhvr>
                                      <p:to>
                                        <p:strVal val="visible"/>
                                      </p:to>
                                    </p:set>
                                    <p:animEffect transition="in" filter="barn(inVertical)">
                                      <p:cBhvr>
                                        <p:cTn id="128" dur="500"/>
                                        <p:tgtEl>
                                          <p:spTgt spid="101"/>
                                        </p:tgtEl>
                                      </p:cBhvr>
                                    </p:animEffect>
                                  </p:childTnLst>
                                </p:cTn>
                              </p:par>
                              <p:par>
                                <p:cTn id="129" presetID="16" presetClass="entr" presetSubtype="21" fill="hold" grpId="0" nodeType="withEffect">
                                  <p:stCondLst>
                                    <p:cond delay="0"/>
                                  </p:stCondLst>
                                  <p:childTnLst>
                                    <p:set>
                                      <p:cBhvr>
                                        <p:cTn id="130" dur="1" fill="hold">
                                          <p:stCondLst>
                                            <p:cond delay="0"/>
                                          </p:stCondLst>
                                        </p:cTn>
                                        <p:tgtEl>
                                          <p:spTgt spid="92"/>
                                        </p:tgtEl>
                                        <p:attrNameLst>
                                          <p:attrName>style.visibility</p:attrName>
                                        </p:attrNameLst>
                                      </p:cBhvr>
                                      <p:to>
                                        <p:strVal val="visible"/>
                                      </p:to>
                                    </p:set>
                                    <p:animEffect transition="in" filter="barn(inVertical)">
                                      <p:cBhvr>
                                        <p:cTn id="131" dur="500"/>
                                        <p:tgtEl>
                                          <p:spTgt spid="92"/>
                                        </p:tgtEl>
                                      </p:cBhvr>
                                    </p:animEffect>
                                  </p:childTnLst>
                                </p:cTn>
                              </p:par>
                            </p:childTnLst>
                          </p:cTn>
                        </p:par>
                      </p:childTnLst>
                    </p:cTn>
                  </p:par>
                  <p:par>
                    <p:cTn id="132" fill="hold">
                      <p:stCondLst>
                        <p:cond delay="indefinite"/>
                      </p:stCondLst>
                      <p:childTnLst>
                        <p:par>
                          <p:cTn id="133" fill="hold">
                            <p:stCondLst>
                              <p:cond delay="0"/>
                            </p:stCondLst>
                            <p:childTnLst>
                              <p:par>
                                <p:cTn id="134" presetID="42" presetClass="entr" presetSubtype="0" fill="hold" nodeType="clickEffect">
                                  <p:stCondLst>
                                    <p:cond delay="0"/>
                                  </p:stCondLst>
                                  <p:childTnLst>
                                    <p:set>
                                      <p:cBhvr>
                                        <p:cTn id="135" dur="1" fill="hold">
                                          <p:stCondLst>
                                            <p:cond delay="0"/>
                                          </p:stCondLst>
                                        </p:cTn>
                                        <p:tgtEl>
                                          <p:spTgt spid="57"/>
                                        </p:tgtEl>
                                        <p:attrNameLst>
                                          <p:attrName>style.visibility</p:attrName>
                                        </p:attrNameLst>
                                      </p:cBhvr>
                                      <p:to>
                                        <p:strVal val="visible"/>
                                      </p:to>
                                    </p:set>
                                    <p:animEffect transition="in" filter="fade">
                                      <p:cBhvr>
                                        <p:cTn id="136" dur="1000"/>
                                        <p:tgtEl>
                                          <p:spTgt spid="57"/>
                                        </p:tgtEl>
                                      </p:cBhvr>
                                    </p:animEffect>
                                    <p:anim calcmode="lin" valueType="num">
                                      <p:cBhvr>
                                        <p:cTn id="137" dur="1000" fill="hold"/>
                                        <p:tgtEl>
                                          <p:spTgt spid="57"/>
                                        </p:tgtEl>
                                        <p:attrNameLst>
                                          <p:attrName>ppt_x</p:attrName>
                                        </p:attrNameLst>
                                      </p:cBhvr>
                                      <p:tavLst>
                                        <p:tav tm="0">
                                          <p:val>
                                            <p:strVal val="#ppt_x"/>
                                          </p:val>
                                        </p:tav>
                                        <p:tav tm="100000">
                                          <p:val>
                                            <p:strVal val="#ppt_x"/>
                                          </p:val>
                                        </p:tav>
                                      </p:tavLst>
                                    </p:anim>
                                    <p:anim calcmode="lin" valueType="num">
                                      <p:cBhvr>
                                        <p:cTn id="138" dur="1000" fill="hold"/>
                                        <p:tgtEl>
                                          <p:spTgt spid="57"/>
                                        </p:tgtEl>
                                        <p:attrNameLst>
                                          <p:attrName>ppt_y</p:attrName>
                                        </p:attrNameLst>
                                      </p:cBhvr>
                                      <p:tavLst>
                                        <p:tav tm="0">
                                          <p:val>
                                            <p:strVal val="#ppt_y+.1"/>
                                          </p:val>
                                        </p:tav>
                                        <p:tav tm="100000">
                                          <p:val>
                                            <p:strVal val="#ppt_y"/>
                                          </p:val>
                                        </p:tav>
                                      </p:tavLst>
                                    </p:anim>
                                  </p:childTnLst>
                                </p:cTn>
                              </p:par>
                              <p:par>
                                <p:cTn id="139" presetID="42" presetClass="entr" presetSubtype="0" fill="hold" nodeType="withEffect">
                                  <p:stCondLst>
                                    <p:cond delay="0"/>
                                  </p:stCondLst>
                                  <p:childTnLst>
                                    <p:set>
                                      <p:cBhvr>
                                        <p:cTn id="140" dur="1" fill="hold">
                                          <p:stCondLst>
                                            <p:cond delay="0"/>
                                          </p:stCondLst>
                                        </p:cTn>
                                        <p:tgtEl>
                                          <p:spTgt spid="99"/>
                                        </p:tgtEl>
                                        <p:attrNameLst>
                                          <p:attrName>style.visibility</p:attrName>
                                        </p:attrNameLst>
                                      </p:cBhvr>
                                      <p:to>
                                        <p:strVal val="visible"/>
                                      </p:to>
                                    </p:set>
                                    <p:animEffect transition="in" filter="fade">
                                      <p:cBhvr>
                                        <p:cTn id="141" dur="1000"/>
                                        <p:tgtEl>
                                          <p:spTgt spid="99"/>
                                        </p:tgtEl>
                                      </p:cBhvr>
                                    </p:animEffect>
                                    <p:anim calcmode="lin" valueType="num">
                                      <p:cBhvr>
                                        <p:cTn id="142" dur="1000" fill="hold"/>
                                        <p:tgtEl>
                                          <p:spTgt spid="99"/>
                                        </p:tgtEl>
                                        <p:attrNameLst>
                                          <p:attrName>ppt_x</p:attrName>
                                        </p:attrNameLst>
                                      </p:cBhvr>
                                      <p:tavLst>
                                        <p:tav tm="0">
                                          <p:val>
                                            <p:strVal val="#ppt_x"/>
                                          </p:val>
                                        </p:tav>
                                        <p:tav tm="100000">
                                          <p:val>
                                            <p:strVal val="#ppt_x"/>
                                          </p:val>
                                        </p:tav>
                                      </p:tavLst>
                                    </p:anim>
                                    <p:anim calcmode="lin" valueType="num">
                                      <p:cBhvr>
                                        <p:cTn id="143" dur="1000" fill="hold"/>
                                        <p:tgtEl>
                                          <p:spTgt spid="99"/>
                                        </p:tgtEl>
                                        <p:attrNameLst>
                                          <p:attrName>ppt_y</p:attrName>
                                        </p:attrNameLst>
                                      </p:cBhvr>
                                      <p:tavLst>
                                        <p:tav tm="0">
                                          <p:val>
                                            <p:strVal val="#ppt_y+.1"/>
                                          </p:val>
                                        </p:tav>
                                        <p:tav tm="100000">
                                          <p:val>
                                            <p:strVal val="#ppt_y"/>
                                          </p:val>
                                        </p:tav>
                                      </p:tavLst>
                                    </p:anim>
                                  </p:childTnLst>
                                </p:cTn>
                              </p:par>
                            </p:childTnLst>
                          </p:cTn>
                        </p:par>
                      </p:childTnLst>
                    </p:cTn>
                  </p:par>
                  <p:par>
                    <p:cTn id="144" fill="hold">
                      <p:stCondLst>
                        <p:cond delay="indefinite"/>
                      </p:stCondLst>
                      <p:childTnLst>
                        <p:par>
                          <p:cTn id="145" fill="hold">
                            <p:stCondLst>
                              <p:cond delay="0"/>
                            </p:stCondLst>
                            <p:childTnLst>
                              <p:par>
                                <p:cTn id="146" presetID="42" presetClass="entr" presetSubtype="0" fill="hold" nodeType="clickEffect">
                                  <p:stCondLst>
                                    <p:cond delay="0"/>
                                  </p:stCondLst>
                                  <p:childTnLst>
                                    <p:set>
                                      <p:cBhvr>
                                        <p:cTn id="147" dur="1" fill="hold">
                                          <p:stCondLst>
                                            <p:cond delay="0"/>
                                          </p:stCondLst>
                                        </p:cTn>
                                        <p:tgtEl>
                                          <p:spTgt spid="94"/>
                                        </p:tgtEl>
                                        <p:attrNameLst>
                                          <p:attrName>style.visibility</p:attrName>
                                        </p:attrNameLst>
                                      </p:cBhvr>
                                      <p:to>
                                        <p:strVal val="visible"/>
                                      </p:to>
                                    </p:set>
                                    <p:animEffect transition="in" filter="fade">
                                      <p:cBhvr>
                                        <p:cTn id="148" dur="1000"/>
                                        <p:tgtEl>
                                          <p:spTgt spid="94"/>
                                        </p:tgtEl>
                                      </p:cBhvr>
                                    </p:animEffect>
                                    <p:anim calcmode="lin" valueType="num">
                                      <p:cBhvr>
                                        <p:cTn id="149" dur="1000" fill="hold"/>
                                        <p:tgtEl>
                                          <p:spTgt spid="94"/>
                                        </p:tgtEl>
                                        <p:attrNameLst>
                                          <p:attrName>ppt_x</p:attrName>
                                        </p:attrNameLst>
                                      </p:cBhvr>
                                      <p:tavLst>
                                        <p:tav tm="0">
                                          <p:val>
                                            <p:strVal val="#ppt_x"/>
                                          </p:val>
                                        </p:tav>
                                        <p:tav tm="100000">
                                          <p:val>
                                            <p:strVal val="#ppt_x"/>
                                          </p:val>
                                        </p:tav>
                                      </p:tavLst>
                                    </p:anim>
                                    <p:anim calcmode="lin" valueType="num">
                                      <p:cBhvr>
                                        <p:cTn id="150" dur="1000" fill="hold"/>
                                        <p:tgtEl>
                                          <p:spTgt spid="94"/>
                                        </p:tgtEl>
                                        <p:attrNameLst>
                                          <p:attrName>ppt_y</p:attrName>
                                        </p:attrNameLst>
                                      </p:cBhvr>
                                      <p:tavLst>
                                        <p:tav tm="0">
                                          <p:val>
                                            <p:strVal val="#ppt_y+.1"/>
                                          </p:val>
                                        </p:tav>
                                        <p:tav tm="100000">
                                          <p:val>
                                            <p:strVal val="#ppt_y"/>
                                          </p:val>
                                        </p:tav>
                                      </p:tavLst>
                                    </p:anim>
                                  </p:childTnLst>
                                </p:cTn>
                              </p:par>
                              <p:par>
                                <p:cTn id="151" presetID="42" presetClass="entr" presetSubtype="0" fill="hold" nodeType="withEffect">
                                  <p:stCondLst>
                                    <p:cond delay="0"/>
                                  </p:stCondLst>
                                  <p:childTnLst>
                                    <p:set>
                                      <p:cBhvr>
                                        <p:cTn id="152" dur="1" fill="hold">
                                          <p:stCondLst>
                                            <p:cond delay="0"/>
                                          </p:stCondLst>
                                        </p:cTn>
                                        <p:tgtEl>
                                          <p:spTgt spid="42"/>
                                        </p:tgtEl>
                                        <p:attrNameLst>
                                          <p:attrName>style.visibility</p:attrName>
                                        </p:attrNameLst>
                                      </p:cBhvr>
                                      <p:to>
                                        <p:strVal val="visible"/>
                                      </p:to>
                                    </p:set>
                                    <p:animEffect transition="in" filter="fade">
                                      <p:cBhvr>
                                        <p:cTn id="153" dur="1000"/>
                                        <p:tgtEl>
                                          <p:spTgt spid="42"/>
                                        </p:tgtEl>
                                      </p:cBhvr>
                                    </p:animEffect>
                                    <p:anim calcmode="lin" valueType="num">
                                      <p:cBhvr>
                                        <p:cTn id="154" dur="1000" fill="hold"/>
                                        <p:tgtEl>
                                          <p:spTgt spid="42"/>
                                        </p:tgtEl>
                                        <p:attrNameLst>
                                          <p:attrName>ppt_x</p:attrName>
                                        </p:attrNameLst>
                                      </p:cBhvr>
                                      <p:tavLst>
                                        <p:tav tm="0">
                                          <p:val>
                                            <p:strVal val="#ppt_x"/>
                                          </p:val>
                                        </p:tav>
                                        <p:tav tm="100000">
                                          <p:val>
                                            <p:strVal val="#ppt_x"/>
                                          </p:val>
                                        </p:tav>
                                      </p:tavLst>
                                    </p:anim>
                                    <p:anim calcmode="lin" valueType="num">
                                      <p:cBhvr>
                                        <p:cTn id="155"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P spid="49" grpId="0"/>
      <p:bldP spid="9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F7E09-6A9E-9FCC-7867-895F21ABE716}"/>
              </a:ext>
            </a:extLst>
          </p:cNvPr>
          <p:cNvSpPr>
            <a:spLocks noGrp="1"/>
          </p:cNvSpPr>
          <p:nvPr>
            <p:ph type="title"/>
          </p:nvPr>
        </p:nvSpPr>
        <p:spPr/>
        <p:txBody>
          <a:bodyPr>
            <a:normAutofit/>
          </a:bodyPr>
          <a:lstStyle/>
          <a:p>
            <a:r>
              <a:rPr lang="en-US" sz="4000" b="1" spc="600" dirty="0">
                <a:ln w="28575">
                  <a:noFill/>
                  <a:prstDash val="solid"/>
                </a:ln>
                <a:solidFill>
                  <a:schemeClr val="bg1"/>
                </a:solidFill>
                <a:latin typeface="Tw Cen MT" panose="020B0602020104020603" pitchFamily="34" charset="77"/>
              </a:rPr>
              <a:t>CONTENT</a:t>
            </a:r>
            <a:endParaRPr lang="en-US" dirty="0"/>
          </a:p>
        </p:txBody>
      </p:sp>
      <p:sp>
        <p:nvSpPr>
          <p:cNvPr id="5" name="Slide Number Placeholder 4">
            <a:extLst>
              <a:ext uri="{FF2B5EF4-FFF2-40B4-BE49-F238E27FC236}">
                <a16:creationId xmlns:a16="http://schemas.microsoft.com/office/drawing/2014/main" id="{9157728F-9EA1-A705-8E4D-B7823E4F4C26}"/>
              </a:ext>
            </a:extLst>
          </p:cNvPr>
          <p:cNvSpPr>
            <a:spLocks noGrp="1"/>
          </p:cNvSpPr>
          <p:nvPr>
            <p:ph type="sldNum" sz="quarter" idx="11"/>
          </p:nvPr>
        </p:nvSpPr>
        <p:spPr/>
        <p:txBody>
          <a:bodyPr/>
          <a:lstStyle/>
          <a:p>
            <a:fld id="{294A09A9-5501-47C1-A89A-A340965A2BE2}" type="slidenum">
              <a:rPr lang="en-US" smtClean="0"/>
              <a:pPr/>
              <a:t>3</a:t>
            </a:fld>
            <a:endParaRPr lang="en-US" dirty="0"/>
          </a:p>
        </p:txBody>
      </p:sp>
      <p:sp>
        <p:nvSpPr>
          <p:cNvPr id="3" name="Content Placeholder 2">
            <a:extLst>
              <a:ext uri="{FF2B5EF4-FFF2-40B4-BE49-F238E27FC236}">
                <a16:creationId xmlns:a16="http://schemas.microsoft.com/office/drawing/2014/main" id="{199158D4-7B61-0A48-E33F-792278D05724}"/>
              </a:ext>
            </a:extLst>
          </p:cNvPr>
          <p:cNvSpPr>
            <a:spLocks noGrp="1"/>
          </p:cNvSpPr>
          <p:nvPr>
            <p:ph idx="1"/>
          </p:nvPr>
        </p:nvSpPr>
        <p:spPr/>
        <p:txBody>
          <a:bodyPr/>
          <a:lstStyle/>
          <a:p>
            <a:pPr marL="342900" indent="-342900" algn="l">
              <a:lnSpc>
                <a:spcPct val="150000"/>
              </a:lnSpc>
              <a:buClr>
                <a:schemeClr val="accent6"/>
              </a:buClr>
              <a:buFont typeface="Courier New" panose="02070309020205020404" pitchFamily="49" charset="0"/>
              <a:buChar char="o"/>
            </a:pPr>
            <a:r>
              <a:rPr lang="en-US" dirty="0">
                <a:solidFill>
                  <a:schemeClr val="bg1"/>
                </a:solidFill>
                <a:latin typeface="Segoe UI Light" panose="020B0502040204020203" pitchFamily="34" charset="0"/>
                <a:cs typeface="Segoe UI Light" panose="020B0502040204020203" pitchFamily="34" charset="0"/>
              </a:rPr>
              <a:t>Introduction </a:t>
            </a:r>
          </a:p>
          <a:p>
            <a:pPr lvl="1">
              <a:lnSpc>
                <a:spcPct val="150000"/>
              </a:lnSpc>
              <a:buFont typeface="Wingdings" panose="05000000000000000000" pitchFamily="2" charset="2"/>
              <a:buChar char="ü"/>
            </a:pPr>
            <a:r>
              <a:rPr lang="en-US" dirty="0">
                <a:solidFill>
                  <a:schemeClr val="bg1"/>
                </a:solidFill>
                <a:latin typeface="Segoe UI Light" panose="020B0502040204020203" pitchFamily="34" charset="0"/>
                <a:cs typeface="Segoe UI Light" panose="020B0502040204020203" pitchFamily="34" charset="0"/>
              </a:rPr>
              <a:t>What is Microsoft Fabric?</a:t>
            </a:r>
          </a:p>
          <a:p>
            <a:pPr lvl="1">
              <a:lnSpc>
                <a:spcPct val="150000"/>
              </a:lnSpc>
              <a:buFont typeface="Wingdings" panose="05000000000000000000" pitchFamily="2" charset="2"/>
              <a:buChar char="ü"/>
            </a:pPr>
            <a:r>
              <a:rPr lang="en-US" dirty="0">
                <a:latin typeface="Segoe UI Light" panose="020B0502040204020203" pitchFamily="34" charset="0"/>
                <a:cs typeface="Segoe UI Light" panose="020B0502040204020203" pitchFamily="34" charset="0"/>
              </a:rPr>
              <a:t>History of Microsoft Fabric</a:t>
            </a:r>
            <a:endParaRPr lang="en-US" dirty="0">
              <a:solidFill>
                <a:schemeClr val="bg1"/>
              </a:solidFill>
              <a:latin typeface="Segoe UI Light" panose="020B0502040204020203" pitchFamily="34" charset="0"/>
              <a:cs typeface="Segoe UI Light" panose="020B0502040204020203" pitchFamily="34" charset="0"/>
            </a:endParaRPr>
          </a:p>
          <a:p>
            <a:pPr lvl="1">
              <a:lnSpc>
                <a:spcPct val="150000"/>
              </a:lnSpc>
              <a:buFont typeface="Wingdings" panose="05000000000000000000" pitchFamily="2" charset="2"/>
              <a:buChar char="ü"/>
            </a:pPr>
            <a:r>
              <a:rPr lang="en-US" dirty="0">
                <a:latin typeface="Segoe UI Light" panose="020B0502040204020203" pitchFamily="34" charset="0"/>
                <a:cs typeface="Segoe UI Light" panose="020B0502040204020203" pitchFamily="34" charset="0"/>
              </a:rPr>
              <a:t>What makes Microsoft Fabric standout?</a:t>
            </a:r>
            <a:endParaRPr lang="en-US" dirty="0">
              <a:solidFill>
                <a:schemeClr val="bg1"/>
              </a:solidFill>
              <a:latin typeface="Segoe UI Light" panose="020B0502040204020203" pitchFamily="34" charset="0"/>
              <a:cs typeface="Segoe UI Light" panose="020B0502040204020203" pitchFamily="34" charset="0"/>
            </a:endParaRPr>
          </a:p>
          <a:p>
            <a:pPr marL="342900" indent="-342900" algn="l">
              <a:lnSpc>
                <a:spcPct val="150000"/>
              </a:lnSpc>
              <a:buClr>
                <a:schemeClr val="accent6"/>
              </a:buClr>
              <a:buFont typeface="Courier New" panose="02070309020205020404" pitchFamily="49" charset="0"/>
              <a:buChar char="o"/>
            </a:pPr>
            <a:r>
              <a:rPr lang="en-US" dirty="0">
                <a:latin typeface="Segoe UI Light" panose="020B0502040204020203" pitchFamily="34" charset="0"/>
                <a:cs typeface="Segoe UI Light" panose="020B0502040204020203" pitchFamily="34" charset="0"/>
              </a:rPr>
              <a:t>Microsoft Fabric Workloads</a:t>
            </a:r>
          </a:p>
          <a:p>
            <a:pPr marL="342900" indent="-342900" algn="l">
              <a:lnSpc>
                <a:spcPct val="150000"/>
              </a:lnSpc>
              <a:buClr>
                <a:schemeClr val="accent6"/>
              </a:buClr>
              <a:buFont typeface="Courier New" panose="02070309020205020404" pitchFamily="49" charset="0"/>
              <a:buChar char="o"/>
            </a:pPr>
            <a:r>
              <a:rPr lang="en-US" dirty="0">
                <a:latin typeface="Segoe UI Light" panose="020B0502040204020203" pitchFamily="34" charset="0"/>
                <a:cs typeface="Segoe UI Light" panose="020B0502040204020203" pitchFamily="34" charset="0"/>
              </a:rPr>
              <a:t>OneLake </a:t>
            </a:r>
          </a:p>
        </p:txBody>
      </p:sp>
    </p:spTree>
    <p:extLst>
      <p:ext uri="{BB962C8B-B14F-4D97-AF65-F5344CB8AC3E}">
        <p14:creationId xmlns:p14="http://schemas.microsoft.com/office/powerpoint/2010/main" val="35480270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E73D4-535B-6DCC-2268-43A5E9E12C45}"/>
              </a:ext>
            </a:extLst>
          </p:cNvPr>
          <p:cNvSpPr>
            <a:spLocks noGrp="1"/>
          </p:cNvSpPr>
          <p:nvPr>
            <p:ph type="title"/>
          </p:nvPr>
        </p:nvSpPr>
        <p:spPr>
          <a:xfrm>
            <a:off x="1545336" y="822960"/>
            <a:ext cx="8878824" cy="568960"/>
          </a:xfrm>
        </p:spPr>
        <p:txBody>
          <a:bodyPr/>
          <a:lstStyle/>
          <a:p>
            <a:r>
              <a:rPr lang="en-US" dirty="0"/>
              <a:t>Data activator</a:t>
            </a:r>
          </a:p>
        </p:txBody>
      </p:sp>
      <p:sp>
        <p:nvSpPr>
          <p:cNvPr id="6" name="Slide Number Placeholder 5">
            <a:extLst>
              <a:ext uri="{FF2B5EF4-FFF2-40B4-BE49-F238E27FC236}">
                <a16:creationId xmlns:a16="http://schemas.microsoft.com/office/drawing/2014/main" id="{6459FCA3-0124-0FA6-220B-D72E8F8034C8}"/>
              </a:ext>
            </a:extLst>
          </p:cNvPr>
          <p:cNvSpPr>
            <a:spLocks noGrp="1"/>
          </p:cNvSpPr>
          <p:nvPr>
            <p:ph type="sldNum" sz="quarter" idx="12"/>
          </p:nvPr>
        </p:nvSpPr>
        <p:spPr/>
        <p:txBody>
          <a:bodyPr/>
          <a:lstStyle/>
          <a:p>
            <a:fld id="{294A09A9-5501-47C1-A89A-A340965A2BE2}" type="slidenum">
              <a:rPr lang="en-US" smtClean="0"/>
              <a:t>30</a:t>
            </a:fld>
            <a:endParaRPr lang="en-US" dirty="0"/>
          </a:p>
        </p:txBody>
      </p:sp>
      <p:sp>
        <p:nvSpPr>
          <p:cNvPr id="10" name="Content Placeholder 9">
            <a:extLst>
              <a:ext uri="{FF2B5EF4-FFF2-40B4-BE49-F238E27FC236}">
                <a16:creationId xmlns:a16="http://schemas.microsoft.com/office/drawing/2014/main" id="{E135D3F1-0C33-3404-5D49-E70C9D100F2A}"/>
              </a:ext>
            </a:extLst>
          </p:cNvPr>
          <p:cNvSpPr>
            <a:spLocks noGrp="1"/>
          </p:cNvSpPr>
          <p:nvPr>
            <p:ph sz="half" idx="2"/>
          </p:nvPr>
        </p:nvSpPr>
        <p:spPr/>
        <p:txBody>
          <a:bodyPr/>
          <a:lstStyle/>
          <a:p>
            <a:pPr marL="0" lvl="0" indent="0">
              <a:buNone/>
            </a:pPr>
            <a:r>
              <a:rPr lang="en-US" sz="1800" b="1" dirty="0"/>
              <a:t>A warehouse manager needs to detect drops in product stocks and needs to start a reorder process to prevent running out of stock.</a:t>
            </a:r>
            <a:endParaRPr lang="en-US" sz="1800" dirty="0"/>
          </a:p>
        </p:txBody>
      </p:sp>
      <p:sp>
        <p:nvSpPr>
          <p:cNvPr id="11" name="Content Placeholder 10">
            <a:extLst>
              <a:ext uri="{FF2B5EF4-FFF2-40B4-BE49-F238E27FC236}">
                <a16:creationId xmlns:a16="http://schemas.microsoft.com/office/drawing/2014/main" id="{724F2AAC-B18D-1D49-15F1-2D69101664AA}"/>
              </a:ext>
            </a:extLst>
          </p:cNvPr>
          <p:cNvSpPr>
            <a:spLocks noGrp="1"/>
          </p:cNvSpPr>
          <p:nvPr>
            <p:ph sz="quarter" idx="4"/>
          </p:nvPr>
        </p:nvSpPr>
        <p:spPr/>
        <p:txBody>
          <a:bodyPr/>
          <a:lstStyle/>
          <a:p>
            <a:pPr marL="0" lvl="0" indent="0">
              <a:buNone/>
            </a:pPr>
            <a:r>
              <a:rPr lang="en-US" sz="1800" b="1" dirty="0"/>
              <a:t>A sales associate needs to receive alerts when a potential client is visiting their website and offers to start a live chat with them.</a:t>
            </a:r>
            <a:endParaRPr lang="en-US" sz="1800" dirty="0"/>
          </a:p>
        </p:txBody>
      </p:sp>
      <p:sp>
        <p:nvSpPr>
          <p:cNvPr id="13" name="Content Placeholder 12">
            <a:extLst>
              <a:ext uri="{FF2B5EF4-FFF2-40B4-BE49-F238E27FC236}">
                <a16:creationId xmlns:a16="http://schemas.microsoft.com/office/drawing/2014/main" id="{4D6980BD-0225-0DD6-3D62-B0B1E983AB52}"/>
              </a:ext>
            </a:extLst>
          </p:cNvPr>
          <p:cNvSpPr>
            <a:spLocks noGrp="1"/>
          </p:cNvSpPr>
          <p:nvPr>
            <p:ph sz="quarter" idx="14"/>
          </p:nvPr>
        </p:nvSpPr>
        <p:spPr>
          <a:xfrm>
            <a:off x="7973568" y="2743200"/>
            <a:ext cx="3068680" cy="2578608"/>
          </a:xfrm>
        </p:spPr>
        <p:txBody>
          <a:bodyPr/>
          <a:lstStyle/>
          <a:p>
            <a:pPr marL="0" lvl="0" indent="0">
              <a:buNone/>
            </a:pPr>
            <a:r>
              <a:rPr lang="en-US" sz="1800" b="1" dirty="0"/>
              <a:t>A network administrator detects potential security breaches through real-time monitoring and initiates immediate protective actions</a:t>
            </a:r>
            <a:endParaRPr lang="en-US" sz="1800" dirty="0"/>
          </a:p>
        </p:txBody>
      </p:sp>
      <p:sp>
        <p:nvSpPr>
          <p:cNvPr id="7" name="Title 1">
            <a:extLst>
              <a:ext uri="{FF2B5EF4-FFF2-40B4-BE49-F238E27FC236}">
                <a16:creationId xmlns:a16="http://schemas.microsoft.com/office/drawing/2014/main" id="{30A5F597-DE78-7222-1E79-8D579E523C53}"/>
              </a:ext>
            </a:extLst>
          </p:cNvPr>
          <p:cNvSpPr txBox="1">
            <a:spLocks/>
          </p:cNvSpPr>
          <p:nvPr/>
        </p:nvSpPr>
        <p:spPr>
          <a:xfrm>
            <a:off x="1536192" y="1391920"/>
            <a:ext cx="8878824" cy="44704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a:lstStyle>
          <a:p>
            <a:r>
              <a:rPr lang="en-US" sz="1200" dirty="0">
                <a:solidFill>
                  <a:schemeClr val="accent6"/>
                </a:solidFill>
              </a:rPr>
              <a:t>takes  action based on what's happening in your data.</a:t>
            </a:r>
          </a:p>
        </p:txBody>
      </p:sp>
      <p:sp>
        <p:nvSpPr>
          <p:cNvPr id="18" name="Title 1">
            <a:extLst>
              <a:ext uri="{FF2B5EF4-FFF2-40B4-BE49-F238E27FC236}">
                <a16:creationId xmlns:a16="http://schemas.microsoft.com/office/drawing/2014/main" id="{5339B6A0-59A9-D59D-BA09-28A1FE6CDBEE}"/>
              </a:ext>
            </a:extLst>
          </p:cNvPr>
          <p:cNvSpPr txBox="1">
            <a:spLocks/>
          </p:cNvSpPr>
          <p:nvPr/>
        </p:nvSpPr>
        <p:spPr>
          <a:xfrm>
            <a:off x="1656588" y="1881630"/>
            <a:ext cx="8878824" cy="44704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a:lstStyle>
          <a:p>
            <a:pPr lvl="0"/>
            <a:r>
              <a:rPr lang="en-US" sz="1200" b="1" dirty="0"/>
              <a:t>Consider the following three scenarios:</a:t>
            </a:r>
            <a:endParaRPr lang="en-US" sz="1200" dirty="0"/>
          </a:p>
        </p:txBody>
      </p:sp>
    </p:spTree>
    <p:extLst>
      <p:ext uri="{BB962C8B-B14F-4D97-AF65-F5344CB8AC3E}">
        <p14:creationId xmlns:p14="http://schemas.microsoft.com/office/powerpoint/2010/main" val="18770809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E73D4-535B-6DCC-2268-43A5E9E12C45}"/>
              </a:ext>
            </a:extLst>
          </p:cNvPr>
          <p:cNvSpPr>
            <a:spLocks noGrp="1"/>
          </p:cNvSpPr>
          <p:nvPr>
            <p:ph type="title"/>
          </p:nvPr>
        </p:nvSpPr>
        <p:spPr>
          <a:xfrm>
            <a:off x="1545336" y="822960"/>
            <a:ext cx="8878824" cy="568960"/>
          </a:xfrm>
        </p:spPr>
        <p:txBody>
          <a:bodyPr/>
          <a:lstStyle/>
          <a:p>
            <a:r>
              <a:rPr lang="en-US" dirty="0"/>
              <a:t>Data activator</a:t>
            </a:r>
          </a:p>
        </p:txBody>
      </p:sp>
      <p:sp>
        <p:nvSpPr>
          <p:cNvPr id="6" name="Slide Number Placeholder 5">
            <a:extLst>
              <a:ext uri="{FF2B5EF4-FFF2-40B4-BE49-F238E27FC236}">
                <a16:creationId xmlns:a16="http://schemas.microsoft.com/office/drawing/2014/main" id="{6459FCA3-0124-0FA6-220B-D72E8F8034C8}"/>
              </a:ext>
            </a:extLst>
          </p:cNvPr>
          <p:cNvSpPr>
            <a:spLocks noGrp="1"/>
          </p:cNvSpPr>
          <p:nvPr>
            <p:ph type="sldNum" sz="quarter" idx="12"/>
          </p:nvPr>
        </p:nvSpPr>
        <p:spPr/>
        <p:txBody>
          <a:bodyPr/>
          <a:lstStyle/>
          <a:p>
            <a:fld id="{294A09A9-5501-47C1-A89A-A340965A2BE2}" type="slidenum">
              <a:rPr lang="en-US" smtClean="0"/>
              <a:t>31</a:t>
            </a:fld>
            <a:endParaRPr lang="en-US" dirty="0"/>
          </a:p>
        </p:txBody>
      </p:sp>
      <p:sp>
        <p:nvSpPr>
          <p:cNvPr id="10" name="Content Placeholder 9">
            <a:extLst>
              <a:ext uri="{FF2B5EF4-FFF2-40B4-BE49-F238E27FC236}">
                <a16:creationId xmlns:a16="http://schemas.microsoft.com/office/drawing/2014/main" id="{E135D3F1-0C33-3404-5D49-E70C9D100F2A}"/>
              </a:ext>
            </a:extLst>
          </p:cNvPr>
          <p:cNvSpPr>
            <a:spLocks noGrp="1"/>
          </p:cNvSpPr>
          <p:nvPr>
            <p:ph sz="half" idx="2"/>
          </p:nvPr>
        </p:nvSpPr>
        <p:spPr/>
        <p:txBody>
          <a:bodyPr/>
          <a:lstStyle/>
          <a:p>
            <a:pPr marL="0" lvl="0" indent="0">
              <a:buNone/>
            </a:pPr>
            <a:r>
              <a:rPr lang="en-US" sz="3200" b="1" dirty="0"/>
              <a:t>IF function in excel or Power BI</a:t>
            </a:r>
            <a:endParaRPr lang="en-US" sz="3200" dirty="0"/>
          </a:p>
        </p:txBody>
      </p:sp>
      <p:sp>
        <p:nvSpPr>
          <p:cNvPr id="11" name="Content Placeholder 10">
            <a:extLst>
              <a:ext uri="{FF2B5EF4-FFF2-40B4-BE49-F238E27FC236}">
                <a16:creationId xmlns:a16="http://schemas.microsoft.com/office/drawing/2014/main" id="{724F2AAC-B18D-1D49-15F1-2D69101664AA}"/>
              </a:ext>
            </a:extLst>
          </p:cNvPr>
          <p:cNvSpPr>
            <a:spLocks noGrp="1"/>
          </p:cNvSpPr>
          <p:nvPr>
            <p:ph sz="quarter" idx="4"/>
          </p:nvPr>
        </p:nvSpPr>
        <p:spPr/>
        <p:txBody>
          <a:bodyPr/>
          <a:lstStyle/>
          <a:p>
            <a:pPr marL="0" lvl="0" indent="0">
              <a:buNone/>
            </a:pPr>
            <a:r>
              <a:rPr lang="en-US" sz="3200" b="1" dirty="0"/>
              <a:t>Power Automate</a:t>
            </a:r>
            <a:endParaRPr lang="en-US" sz="3200" dirty="0"/>
          </a:p>
        </p:txBody>
      </p:sp>
      <p:sp>
        <p:nvSpPr>
          <p:cNvPr id="13" name="Content Placeholder 12">
            <a:extLst>
              <a:ext uri="{FF2B5EF4-FFF2-40B4-BE49-F238E27FC236}">
                <a16:creationId xmlns:a16="http://schemas.microsoft.com/office/drawing/2014/main" id="{4D6980BD-0225-0DD6-3D62-B0B1E983AB52}"/>
              </a:ext>
            </a:extLst>
          </p:cNvPr>
          <p:cNvSpPr>
            <a:spLocks noGrp="1"/>
          </p:cNvSpPr>
          <p:nvPr>
            <p:ph sz="quarter" idx="14"/>
          </p:nvPr>
        </p:nvSpPr>
        <p:spPr>
          <a:xfrm>
            <a:off x="7973568" y="2743200"/>
            <a:ext cx="3068680" cy="2578608"/>
          </a:xfrm>
        </p:spPr>
        <p:txBody>
          <a:bodyPr/>
          <a:lstStyle/>
          <a:p>
            <a:pPr marL="0" lvl="0" indent="0">
              <a:buNone/>
            </a:pPr>
            <a:r>
              <a:rPr lang="en-US" sz="2800" b="1" dirty="0"/>
              <a:t>SWITCH TRUE function </a:t>
            </a:r>
            <a:endParaRPr lang="en-US" sz="2800" dirty="0"/>
          </a:p>
        </p:txBody>
      </p:sp>
      <p:sp>
        <p:nvSpPr>
          <p:cNvPr id="7" name="Title 1">
            <a:extLst>
              <a:ext uri="{FF2B5EF4-FFF2-40B4-BE49-F238E27FC236}">
                <a16:creationId xmlns:a16="http://schemas.microsoft.com/office/drawing/2014/main" id="{30A5F597-DE78-7222-1E79-8D579E523C53}"/>
              </a:ext>
            </a:extLst>
          </p:cNvPr>
          <p:cNvSpPr txBox="1">
            <a:spLocks/>
          </p:cNvSpPr>
          <p:nvPr/>
        </p:nvSpPr>
        <p:spPr>
          <a:xfrm>
            <a:off x="1536192" y="1391920"/>
            <a:ext cx="8878824" cy="44704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a:lstStyle>
          <a:p>
            <a:r>
              <a:rPr lang="en-US" sz="1200" dirty="0">
                <a:solidFill>
                  <a:schemeClr val="accent6"/>
                </a:solidFill>
              </a:rPr>
              <a:t>takes  action based on what's happening in your data.</a:t>
            </a:r>
          </a:p>
        </p:txBody>
      </p:sp>
      <p:sp>
        <p:nvSpPr>
          <p:cNvPr id="9" name="Title 1">
            <a:extLst>
              <a:ext uri="{FF2B5EF4-FFF2-40B4-BE49-F238E27FC236}">
                <a16:creationId xmlns:a16="http://schemas.microsoft.com/office/drawing/2014/main" id="{0AA0C1FF-BB4C-42F1-4B34-9A1EA473C34A}"/>
              </a:ext>
            </a:extLst>
          </p:cNvPr>
          <p:cNvSpPr txBox="1">
            <a:spLocks/>
          </p:cNvSpPr>
          <p:nvPr/>
        </p:nvSpPr>
        <p:spPr>
          <a:xfrm>
            <a:off x="1536192" y="1849118"/>
            <a:ext cx="8878824" cy="44704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a:lstStyle>
          <a:p>
            <a:pPr algn="ctr"/>
            <a:r>
              <a:rPr lang="en-US" sz="2000" dirty="0"/>
              <a:t>THINK Of...</a:t>
            </a:r>
            <a:endParaRPr lang="en-US" sz="2000" dirty="0">
              <a:solidFill>
                <a:schemeClr val="accent6"/>
              </a:solidFill>
            </a:endParaRPr>
          </a:p>
        </p:txBody>
      </p:sp>
    </p:spTree>
    <p:extLst>
      <p:ext uri="{BB962C8B-B14F-4D97-AF65-F5344CB8AC3E}">
        <p14:creationId xmlns:p14="http://schemas.microsoft.com/office/powerpoint/2010/main" val="1590673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432456C-1001-293D-B545-7CD4B86B67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1B5D56E1-5952-590E-F7C7-03271A96F7D7}"/>
              </a:ext>
            </a:extLst>
          </p:cNvPr>
          <p:cNvSpPr>
            <a:spLocks noGrp="1"/>
          </p:cNvSpPr>
          <p:nvPr>
            <p:ph type="title"/>
          </p:nvPr>
        </p:nvSpPr>
        <p:spPr>
          <a:xfrm>
            <a:off x="838200" y="365125"/>
            <a:ext cx="10515600" cy="1325563"/>
          </a:xfrm>
        </p:spPr>
        <p:txBody>
          <a:bodyPr>
            <a:normAutofit/>
          </a:bodyPr>
          <a:lstStyle/>
          <a:p>
            <a:r>
              <a:rPr lang="en-US" dirty="0">
                <a:solidFill>
                  <a:schemeClr val="accent1"/>
                </a:solidFill>
              </a:rPr>
              <a:t>Data activator - </a:t>
            </a:r>
            <a:r>
              <a:rPr lang="en-US" sz="2400" dirty="0">
                <a:solidFill>
                  <a:schemeClr val="accent1"/>
                </a:solidFill>
              </a:rPr>
              <a:t>Concepts</a:t>
            </a:r>
          </a:p>
        </p:txBody>
      </p:sp>
      <p:graphicFrame>
        <p:nvGraphicFramePr>
          <p:cNvPr id="13" name="Content Placeholder 2">
            <a:extLst>
              <a:ext uri="{FF2B5EF4-FFF2-40B4-BE49-F238E27FC236}">
                <a16:creationId xmlns:a16="http://schemas.microsoft.com/office/drawing/2014/main" id="{B2C05ECB-42E0-25E5-F2F8-A9CF552C5094}"/>
              </a:ext>
            </a:extLst>
          </p:cNvPr>
          <p:cNvGraphicFramePr>
            <a:graphicFrameLocks/>
          </p:cNvGraphicFramePr>
          <p:nvPr>
            <p:extLst>
              <p:ext uri="{D42A27DB-BD31-4B8C-83A1-F6EECF244321}">
                <p14:modId xmlns:p14="http://schemas.microsoft.com/office/powerpoint/2010/main" val="3190240867"/>
              </p:ext>
            </p:extLst>
          </p:nvPr>
        </p:nvGraphicFramePr>
        <p:xfrm>
          <a:off x="838200" y="1929384"/>
          <a:ext cx="10515600" cy="42519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70921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graphicEl>
                                              <a:dgm id="{2810923D-D105-4F54-8559-721F0CE902A4}"/>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graphicEl>
                                              <a:dgm id="{F7A1387A-70EF-4086-8732-4A8B43DF1BD8}"/>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graphicEl>
                                              <a:dgm id="{949E96EA-9AD0-41B2-A259-3B34F328AB3F}"/>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graphicEl>
                                              <a:dgm id="{ACEF0471-6A22-47CB-863B-93A26078210A}"/>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graphicEl>
                                              <a:dgm id="{75C3AB72-BFCE-4562-9600-564C14AF0750}"/>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graphicEl>
                                              <a:dgm id="{F61BB207-641A-470A-A4C6-76EEF758977C}"/>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graphicEl>
                                              <a:dgm id="{F11FF426-8C10-4A37-844E-78174413E086}"/>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graphicEl>
                                              <a:dgm id="{A927D0C8-61F8-4CF1-B455-B2388D107869}"/>
                                            </p:graphic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graphicEl>
                                              <a:dgm id="{83EC1546-BD6A-40F8-B722-B84278121D4F}"/>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Sub>
          <a:bldDgm bld="one"/>
        </p:bldSub>
      </p:bldGraphic>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E73D4-535B-6DCC-2268-43A5E9E12C45}"/>
              </a:ext>
            </a:extLst>
          </p:cNvPr>
          <p:cNvSpPr>
            <a:spLocks noGrp="1"/>
          </p:cNvSpPr>
          <p:nvPr>
            <p:ph type="ctrTitle"/>
          </p:nvPr>
        </p:nvSpPr>
        <p:spPr>
          <a:xfrm>
            <a:off x="2214372" y="2457704"/>
            <a:ext cx="7763256" cy="1600200"/>
          </a:xfrm>
        </p:spPr>
        <p:txBody>
          <a:bodyPr/>
          <a:lstStyle/>
          <a:p>
            <a:r>
              <a:rPr lang="en-US" sz="7200" dirty="0"/>
              <a:t>Licensing and adoption</a:t>
            </a:r>
          </a:p>
        </p:txBody>
      </p:sp>
      <p:sp>
        <p:nvSpPr>
          <p:cNvPr id="6" name="Slide Number Placeholder 5">
            <a:extLst>
              <a:ext uri="{FF2B5EF4-FFF2-40B4-BE49-F238E27FC236}">
                <a16:creationId xmlns:a16="http://schemas.microsoft.com/office/drawing/2014/main" id="{6459FCA3-0124-0FA6-220B-D72E8F8034C8}"/>
              </a:ext>
            </a:extLst>
          </p:cNvPr>
          <p:cNvSpPr>
            <a:spLocks noGrp="1"/>
          </p:cNvSpPr>
          <p:nvPr>
            <p:ph type="sldNum" sz="quarter" idx="4294967295"/>
          </p:nvPr>
        </p:nvSpPr>
        <p:spPr>
          <a:xfrm>
            <a:off x="0" y="411163"/>
            <a:ext cx="522288" cy="311150"/>
          </a:xfrm>
        </p:spPr>
        <p:txBody>
          <a:bodyPr/>
          <a:lstStyle/>
          <a:p>
            <a:fld id="{294A09A9-5501-47C1-A89A-A340965A2BE2}" type="slidenum">
              <a:rPr lang="en-US" smtClean="0"/>
              <a:t>33</a:t>
            </a:fld>
            <a:endParaRPr lang="en-US" dirty="0"/>
          </a:p>
        </p:txBody>
      </p:sp>
    </p:spTree>
    <p:extLst>
      <p:ext uri="{BB962C8B-B14F-4D97-AF65-F5344CB8AC3E}">
        <p14:creationId xmlns:p14="http://schemas.microsoft.com/office/powerpoint/2010/main" val="7543910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E1892-81E6-551C-7B5A-DEA68224520B}"/>
              </a:ext>
            </a:extLst>
          </p:cNvPr>
          <p:cNvSpPr>
            <a:spLocks noGrp="1"/>
          </p:cNvSpPr>
          <p:nvPr>
            <p:ph type="title"/>
          </p:nvPr>
        </p:nvSpPr>
        <p:spPr/>
        <p:txBody>
          <a:bodyPr/>
          <a:lstStyle/>
          <a:p>
            <a:r>
              <a:rPr lang="en-US" sz="4800" b="1" spc="600" dirty="0">
                <a:ln w="28575">
                  <a:noFill/>
                  <a:prstDash val="solid"/>
                </a:ln>
                <a:solidFill>
                  <a:schemeClr val="bg1"/>
                </a:solidFill>
                <a:latin typeface="Tw Cen MT" panose="020B0602020104020603" pitchFamily="34" charset="77"/>
              </a:rPr>
              <a:t>THANK YOU</a:t>
            </a:r>
            <a:endParaRPr lang="en-US" dirty="0"/>
          </a:p>
        </p:txBody>
      </p:sp>
      <p:sp>
        <p:nvSpPr>
          <p:cNvPr id="3" name="Text Placeholder 2">
            <a:extLst>
              <a:ext uri="{FF2B5EF4-FFF2-40B4-BE49-F238E27FC236}">
                <a16:creationId xmlns:a16="http://schemas.microsoft.com/office/drawing/2014/main" id="{55519D01-29BE-BE76-41C5-9D58AD8119DC}"/>
              </a:ext>
            </a:extLst>
          </p:cNvPr>
          <p:cNvSpPr>
            <a:spLocks noGrp="1"/>
          </p:cNvSpPr>
          <p:nvPr>
            <p:ph type="body" idx="1"/>
          </p:nvPr>
        </p:nvSpPr>
        <p:spPr/>
        <p:txBody>
          <a:bodyPr/>
          <a:lstStyle/>
          <a:p>
            <a:pPr algn="l"/>
            <a:r>
              <a:rPr lang="en-US" dirty="0">
                <a:latin typeface="Segoe UI Light" panose="020B0502040204020203" pitchFamily="34" charset="0"/>
                <a:cs typeface="Segoe UI Light" panose="020B0502040204020203" pitchFamily="34" charset="0"/>
              </a:rPr>
              <a:t>Francis Folaranmi</a:t>
            </a:r>
          </a:p>
          <a:p>
            <a:pPr algn="l"/>
            <a:r>
              <a:rPr lang="en-US" dirty="0">
                <a:latin typeface="Segoe UI Light" panose="020B0502040204020203" pitchFamily="34" charset="0"/>
                <a:cs typeface="Segoe UI Light" panose="020B0502040204020203" pitchFamily="34" charset="0"/>
              </a:rPr>
              <a:t>folaranmifrancis@gmail.com</a:t>
            </a:r>
            <a:endParaRPr lang="en-US" dirty="0">
              <a:latin typeface="Segoe UI Light" panose="020B0502040204020203" pitchFamily="34" charset="0"/>
              <a:ea typeface="Calibri"/>
              <a:cs typeface="Segoe UI Light" panose="020B0502040204020203" pitchFamily="34" charset="0"/>
            </a:endParaRPr>
          </a:p>
          <a:p>
            <a:endParaRPr lang="en-US" dirty="0"/>
          </a:p>
        </p:txBody>
      </p:sp>
      <p:pic>
        <p:nvPicPr>
          <p:cNvPr id="7" name="Picture Placeholder 15">
            <a:extLst>
              <a:ext uri="{FF2B5EF4-FFF2-40B4-BE49-F238E27FC236}">
                <a16:creationId xmlns:a16="http://schemas.microsoft.com/office/drawing/2014/main" id="{F6B33E7C-5292-A3E9-92E4-0B506BDF5DDA}"/>
              </a:ext>
            </a:extLst>
          </p:cNvPr>
          <p:cNvPicPr>
            <a:picLocks noChangeAspect="1"/>
          </p:cNvPicPr>
          <p:nvPr/>
        </p:nvPicPr>
        <p:blipFill>
          <a:blip r:embed="rId2"/>
          <a:srcRect/>
          <a:stretch/>
        </p:blipFill>
        <p:spPr>
          <a:xfrm>
            <a:off x="1200020" y="1266951"/>
            <a:ext cx="4814699" cy="4814699"/>
          </a:xfrm>
          <a:prstGeom prst="ellipse">
            <a:avLst/>
          </a:prstGeom>
        </p:spPr>
      </p:pic>
    </p:spTree>
    <p:extLst>
      <p:ext uri="{BB962C8B-B14F-4D97-AF65-F5344CB8AC3E}">
        <p14:creationId xmlns:p14="http://schemas.microsoft.com/office/powerpoint/2010/main" val="18777012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F7E09-6A9E-9FCC-7867-895F21ABE716}"/>
              </a:ext>
            </a:extLst>
          </p:cNvPr>
          <p:cNvSpPr>
            <a:spLocks noGrp="1"/>
          </p:cNvSpPr>
          <p:nvPr>
            <p:ph type="title"/>
          </p:nvPr>
        </p:nvSpPr>
        <p:spPr/>
        <p:txBody>
          <a:bodyPr>
            <a:normAutofit/>
          </a:bodyPr>
          <a:lstStyle/>
          <a:p>
            <a:r>
              <a:rPr lang="en-US" sz="4000" b="1" spc="600" dirty="0">
                <a:ln w="28575">
                  <a:noFill/>
                  <a:prstDash val="solid"/>
                </a:ln>
                <a:solidFill>
                  <a:schemeClr val="bg1"/>
                </a:solidFill>
                <a:latin typeface="Tw Cen MT" panose="020B0602020104020603" pitchFamily="34" charset="77"/>
              </a:rPr>
              <a:t>CONTENT…</a:t>
            </a:r>
            <a:endParaRPr lang="en-US" dirty="0"/>
          </a:p>
        </p:txBody>
      </p:sp>
      <p:sp>
        <p:nvSpPr>
          <p:cNvPr id="5" name="Slide Number Placeholder 4">
            <a:extLst>
              <a:ext uri="{FF2B5EF4-FFF2-40B4-BE49-F238E27FC236}">
                <a16:creationId xmlns:a16="http://schemas.microsoft.com/office/drawing/2014/main" id="{9157728F-9EA1-A705-8E4D-B7823E4F4C26}"/>
              </a:ext>
            </a:extLst>
          </p:cNvPr>
          <p:cNvSpPr>
            <a:spLocks noGrp="1"/>
          </p:cNvSpPr>
          <p:nvPr>
            <p:ph type="sldNum" sz="quarter" idx="11"/>
          </p:nvPr>
        </p:nvSpPr>
        <p:spPr/>
        <p:txBody>
          <a:bodyPr/>
          <a:lstStyle/>
          <a:p>
            <a:fld id="{294A09A9-5501-47C1-A89A-A340965A2BE2}" type="slidenum">
              <a:rPr lang="en-US" smtClean="0"/>
              <a:pPr/>
              <a:t>4</a:t>
            </a:fld>
            <a:endParaRPr lang="en-US" dirty="0"/>
          </a:p>
        </p:txBody>
      </p:sp>
      <p:sp>
        <p:nvSpPr>
          <p:cNvPr id="3" name="Content Placeholder 2">
            <a:extLst>
              <a:ext uri="{FF2B5EF4-FFF2-40B4-BE49-F238E27FC236}">
                <a16:creationId xmlns:a16="http://schemas.microsoft.com/office/drawing/2014/main" id="{199158D4-7B61-0A48-E33F-792278D05724}"/>
              </a:ext>
            </a:extLst>
          </p:cNvPr>
          <p:cNvSpPr>
            <a:spLocks noGrp="1"/>
          </p:cNvSpPr>
          <p:nvPr>
            <p:ph idx="1"/>
          </p:nvPr>
        </p:nvSpPr>
        <p:spPr/>
        <p:txBody>
          <a:bodyPr/>
          <a:lstStyle/>
          <a:p>
            <a:pPr marL="342900" indent="-342900" algn="l">
              <a:lnSpc>
                <a:spcPct val="150000"/>
              </a:lnSpc>
              <a:buClr>
                <a:schemeClr val="accent6"/>
              </a:buClr>
              <a:buFont typeface="Courier New" panose="02070309020205020404" pitchFamily="49" charset="0"/>
              <a:buChar char="o"/>
            </a:pPr>
            <a:r>
              <a:rPr lang="en-US" dirty="0">
                <a:latin typeface="Segoe UI Light" panose="020B0502040204020203" pitchFamily="34" charset="0"/>
                <a:cs typeface="Segoe UI Light" panose="020B0502040204020203" pitchFamily="34" charset="0"/>
              </a:rPr>
              <a:t>Data Ingestion</a:t>
            </a:r>
          </a:p>
          <a:p>
            <a:pPr lvl="1">
              <a:lnSpc>
                <a:spcPct val="150000"/>
              </a:lnSpc>
              <a:buFont typeface="Wingdings" panose="05000000000000000000" pitchFamily="2" charset="2"/>
              <a:buChar char="ü"/>
            </a:pPr>
            <a:r>
              <a:rPr lang="en-US" dirty="0">
                <a:latin typeface="Segoe UI Light" panose="020B0502040204020203" pitchFamily="34" charset="0"/>
                <a:cs typeface="Segoe UI Light" panose="020B0502040204020203" pitchFamily="34" charset="0"/>
              </a:rPr>
              <a:t>Using Dataflow Gen 2 to Ingest On Prem Data</a:t>
            </a:r>
          </a:p>
          <a:p>
            <a:pPr lvl="1">
              <a:lnSpc>
                <a:spcPct val="150000"/>
              </a:lnSpc>
              <a:buFont typeface="Wingdings" panose="05000000000000000000" pitchFamily="2" charset="2"/>
              <a:buChar char="ü"/>
            </a:pPr>
            <a:r>
              <a:rPr lang="en-US" dirty="0">
                <a:latin typeface="Segoe UI Light" panose="020B0502040204020203" pitchFamily="34" charset="0"/>
                <a:cs typeface="Segoe UI Light" panose="020B0502040204020203" pitchFamily="34" charset="0"/>
              </a:rPr>
              <a:t>Exporting Power Query Template</a:t>
            </a:r>
          </a:p>
          <a:p>
            <a:pPr lvl="1">
              <a:lnSpc>
                <a:spcPct val="150000"/>
              </a:lnSpc>
              <a:buFont typeface="Wingdings" panose="05000000000000000000" pitchFamily="2" charset="2"/>
              <a:buChar char="ü"/>
            </a:pPr>
            <a:r>
              <a:rPr lang="en-US" dirty="0">
                <a:latin typeface="Segoe UI Light" panose="020B0502040204020203" pitchFamily="34" charset="0"/>
                <a:cs typeface="Segoe UI Light" panose="020B0502040204020203" pitchFamily="34" charset="0"/>
              </a:rPr>
              <a:t>Ingesting Data with Notebook</a:t>
            </a:r>
          </a:p>
          <a:p>
            <a:pPr lvl="1">
              <a:lnSpc>
                <a:spcPct val="150000"/>
              </a:lnSpc>
              <a:buFont typeface="Wingdings" panose="05000000000000000000" pitchFamily="2" charset="2"/>
              <a:buChar char="ü"/>
            </a:pPr>
            <a:r>
              <a:rPr lang="en-US" dirty="0">
                <a:latin typeface="Segoe UI Light" panose="020B0502040204020203" pitchFamily="34" charset="0"/>
                <a:cs typeface="Segoe UI Light" panose="020B0502040204020203" pitchFamily="34" charset="0"/>
              </a:rPr>
              <a:t>Using Data factory to copy data from Blob Storage</a:t>
            </a:r>
          </a:p>
          <a:p>
            <a:pPr marL="342900" indent="-342900" algn="l">
              <a:lnSpc>
                <a:spcPct val="150000"/>
              </a:lnSpc>
              <a:buClr>
                <a:schemeClr val="accent6"/>
              </a:buClr>
              <a:buFont typeface="Courier New" panose="02070309020205020404" pitchFamily="49" charset="0"/>
              <a:buChar char="o"/>
            </a:pPr>
            <a:r>
              <a:rPr lang="en-US" dirty="0">
                <a:latin typeface="Segoe UI Light" panose="020B0502040204020203" pitchFamily="34" charset="0"/>
                <a:cs typeface="Segoe UI Light" panose="020B0502040204020203" pitchFamily="34" charset="0"/>
              </a:rPr>
              <a:t>Project 1 – Ingesting Data from API source</a:t>
            </a:r>
          </a:p>
        </p:txBody>
      </p:sp>
    </p:spTree>
    <p:extLst>
      <p:ext uri="{BB962C8B-B14F-4D97-AF65-F5344CB8AC3E}">
        <p14:creationId xmlns:p14="http://schemas.microsoft.com/office/powerpoint/2010/main" val="16292436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F7E09-6A9E-9FCC-7867-895F21ABE716}"/>
              </a:ext>
            </a:extLst>
          </p:cNvPr>
          <p:cNvSpPr>
            <a:spLocks noGrp="1"/>
          </p:cNvSpPr>
          <p:nvPr>
            <p:ph type="title"/>
          </p:nvPr>
        </p:nvSpPr>
        <p:spPr/>
        <p:txBody>
          <a:bodyPr>
            <a:normAutofit/>
          </a:bodyPr>
          <a:lstStyle/>
          <a:p>
            <a:r>
              <a:rPr lang="en-US" sz="4000" b="1" spc="600" dirty="0">
                <a:ln w="28575">
                  <a:noFill/>
                  <a:prstDash val="solid"/>
                </a:ln>
                <a:solidFill>
                  <a:schemeClr val="bg1"/>
                </a:solidFill>
                <a:latin typeface="Tw Cen MT" panose="020B0602020104020603" pitchFamily="34" charset="77"/>
              </a:rPr>
              <a:t>CONTENT…</a:t>
            </a:r>
            <a:endParaRPr lang="en-US" dirty="0"/>
          </a:p>
        </p:txBody>
      </p:sp>
      <p:sp>
        <p:nvSpPr>
          <p:cNvPr id="5" name="Slide Number Placeholder 4">
            <a:extLst>
              <a:ext uri="{FF2B5EF4-FFF2-40B4-BE49-F238E27FC236}">
                <a16:creationId xmlns:a16="http://schemas.microsoft.com/office/drawing/2014/main" id="{9157728F-9EA1-A705-8E4D-B7823E4F4C26}"/>
              </a:ext>
            </a:extLst>
          </p:cNvPr>
          <p:cNvSpPr>
            <a:spLocks noGrp="1"/>
          </p:cNvSpPr>
          <p:nvPr>
            <p:ph type="sldNum" sz="quarter" idx="11"/>
          </p:nvPr>
        </p:nvSpPr>
        <p:spPr/>
        <p:txBody>
          <a:bodyPr/>
          <a:lstStyle/>
          <a:p>
            <a:fld id="{294A09A9-5501-47C1-A89A-A340965A2BE2}" type="slidenum">
              <a:rPr lang="en-US" smtClean="0"/>
              <a:pPr/>
              <a:t>5</a:t>
            </a:fld>
            <a:endParaRPr lang="en-US" dirty="0"/>
          </a:p>
        </p:txBody>
      </p:sp>
      <p:sp>
        <p:nvSpPr>
          <p:cNvPr id="3" name="Content Placeholder 2">
            <a:extLst>
              <a:ext uri="{FF2B5EF4-FFF2-40B4-BE49-F238E27FC236}">
                <a16:creationId xmlns:a16="http://schemas.microsoft.com/office/drawing/2014/main" id="{199158D4-7B61-0A48-E33F-792278D05724}"/>
              </a:ext>
            </a:extLst>
          </p:cNvPr>
          <p:cNvSpPr>
            <a:spLocks noGrp="1"/>
          </p:cNvSpPr>
          <p:nvPr>
            <p:ph idx="1"/>
          </p:nvPr>
        </p:nvSpPr>
        <p:spPr/>
        <p:txBody>
          <a:bodyPr/>
          <a:lstStyle/>
          <a:p>
            <a:pPr marL="342900" indent="-342900" algn="l">
              <a:lnSpc>
                <a:spcPct val="150000"/>
              </a:lnSpc>
              <a:buClr>
                <a:schemeClr val="accent6"/>
              </a:buClr>
              <a:buFont typeface="Courier New" panose="02070309020205020404" pitchFamily="49" charset="0"/>
              <a:buChar char="o"/>
            </a:pPr>
            <a:r>
              <a:rPr lang="en-US" dirty="0">
                <a:solidFill>
                  <a:schemeClr val="bg1"/>
                </a:solidFill>
                <a:latin typeface="Segoe UI Light" panose="020B0502040204020203" pitchFamily="34" charset="0"/>
                <a:cs typeface="Segoe UI Light" panose="020B0502040204020203" pitchFamily="34" charset="0"/>
              </a:rPr>
              <a:t>Medall</a:t>
            </a:r>
            <a:r>
              <a:rPr lang="en-US" dirty="0">
                <a:latin typeface="Segoe UI Light" panose="020B0502040204020203" pitchFamily="34" charset="0"/>
                <a:cs typeface="Segoe UI Light" panose="020B0502040204020203" pitchFamily="34" charset="0"/>
              </a:rPr>
              <a:t>ion Architecture</a:t>
            </a:r>
          </a:p>
          <a:p>
            <a:pPr lvl="1">
              <a:lnSpc>
                <a:spcPct val="150000"/>
              </a:lnSpc>
              <a:buFont typeface="Wingdings" panose="05000000000000000000" pitchFamily="2" charset="2"/>
              <a:buChar char="ü"/>
            </a:pPr>
            <a:r>
              <a:rPr lang="en-US" dirty="0">
                <a:latin typeface="Segoe UI Light" panose="020B0502040204020203" pitchFamily="34" charset="0"/>
                <a:cs typeface="Segoe UI Light" panose="020B0502040204020203" pitchFamily="34" charset="0"/>
              </a:rPr>
              <a:t>Using Notebook</a:t>
            </a:r>
          </a:p>
          <a:p>
            <a:pPr lvl="1">
              <a:lnSpc>
                <a:spcPct val="150000"/>
              </a:lnSpc>
              <a:buFont typeface="Wingdings" panose="05000000000000000000" pitchFamily="2" charset="2"/>
              <a:buChar char="ü"/>
            </a:pPr>
            <a:r>
              <a:rPr lang="en-US" dirty="0">
                <a:latin typeface="Segoe UI Light" panose="020B0502040204020203" pitchFamily="34" charset="0"/>
                <a:cs typeface="Segoe UI Light" panose="020B0502040204020203" pitchFamily="34" charset="0"/>
              </a:rPr>
              <a:t>Using Dataflow Gen 2</a:t>
            </a:r>
          </a:p>
          <a:p>
            <a:pPr marL="342900" indent="-342900" algn="l">
              <a:lnSpc>
                <a:spcPct val="150000"/>
              </a:lnSpc>
              <a:buClr>
                <a:schemeClr val="accent6"/>
              </a:buClr>
              <a:buFont typeface="Courier New" panose="02070309020205020404" pitchFamily="49" charset="0"/>
              <a:buChar char="o"/>
            </a:pPr>
            <a:r>
              <a:rPr lang="en-US" dirty="0">
                <a:latin typeface="Segoe UI Light" panose="020B0502040204020203" pitchFamily="34" charset="0"/>
                <a:cs typeface="Segoe UI Light" panose="020B0502040204020203" pitchFamily="34" charset="0"/>
              </a:rPr>
              <a:t>Data Warehousing </a:t>
            </a:r>
            <a:endParaRPr lang="en-US" dirty="0">
              <a:solidFill>
                <a:schemeClr val="bg1"/>
              </a:solidFill>
              <a:latin typeface="Segoe UI Light" panose="020B0502040204020203" pitchFamily="34" charset="0"/>
              <a:cs typeface="Segoe UI Light" panose="020B0502040204020203" pitchFamily="34" charset="0"/>
            </a:endParaRPr>
          </a:p>
          <a:p>
            <a:pPr lvl="1">
              <a:lnSpc>
                <a:spcPct val="150000"/>
              </a:lnSpc>
              <a:buFont typeface="Wingdings" panose="05000000000000000000" pitchFamily="2" charset="2"/>
              <a:buChar char="ü"/>
            </a:pPr>
            <a:r>
              <a:rPr lang="en-US" dirty="0">
                <a:solidFill>
                  <a:schemeClr val="bg1"/>
                </a:solidFill>
                <a:latin typeface="Segoe UI Light" panose="020B0502040204020203" pitchFamily="34" charset="0"/>
                <a:cs typeface="Segoe UI Light" panose="020B0502040204020203" pitchFamily="34" charset="0"/>
              </a:rPr>
              <a:t>Lakehou</a:t>
            </a:r>
            <a:r>
              <a:rPr lang="en-US" dirty="0">
                <a:latin typeface="Segoe UI Light" panose="020B0502040204020203" pitchFamily="34" charset="0"/>
                <a:cs typeface="Segoe UI Light" panose="020B0502040204020203" pitchFamily="34" charset="0"/>
              </a:rPr>
              <a:t>se vs Warehouse</a:t>
            </a:r>
          </a:p>
          <a:p>
            <a:pPr lvl="1">
              <a:lnSpc>
                <a:spcPct val="150000"/>
              </a:lnSpc>
              <a:buFont typeface="Wingdings" panose="05000000000000000000" pitchFamily="2" charset="2"/>
              <a:buChar char="ü"/>
            </a:pPr>
            <a:r>
              <a:rPr lang="en-US" dirty="0">
                <a:solidFill>
                  <a:schemeClr val="bg1"/>
                </a:solidFill>
                <a:latin typeface="Segoe UI Light" panose="020B0502040204020203" pitchFamily="34" charset="0"/>
                <a:cs typeface="Segoe UI Light" panose="020B0502040204020203" pitchFamily="34" charset="0"/>
              </a:rPr>
              <a:t>Uniting Lakehouse and Data warehouse</a:t>
            </a:r>
          </a:p>
          <a:p>
            <a:pPr lvl="1">
              <a:lnSpc>
                <a:spcPct val="150000"/>
              </a:lnSpc>
              <a:buFont typeface="Wingdings" panose="05000000000000000000" pitchFamily="2" charset="2"/>
              <a:buChar char="ü"/>
            </a:pPr>
            <a:r>
              <a:rPr lang="en-US" dirty="0">
                <a:latin typeface="Segoe UI Light" panose="020B0502040204020203" pitchFamily="34" charset="0"/>
                <a:cs typeface="Segoe UI Light" panose="020B0502040204020203" pitchFamily="34" charset="0"/>
              </a:rPr>
              <a:t>Cross warehouse querying</a:t>
            </a:r>
            <a:endParaRPr lang="en-US" dirty="0">
              <a:solidFill>
                <a:schemeClr val="bg1"/>
              </a:solidFill>
              <a:latin typeface="Segoe UI Light" panose="020B0502040204020203" pitchFamily="34" charset="0"/>
              <a:cs typeface="Segoe UI Light" panose="020B0502040204020203" pitchFamily="34" charset="0"/>
            </a:endParaRPr>
          </a:p>
          <a:p>
            <a:pPr marL="342900" indent="-342900" algn="l">
              <a:lnSpc>
                <a:spcPct val="150000"/>
              </a:lnSpc>
              <a:buClr>
                <a:schemeClr val="accent6"/>
              </a:buClr>
              <a:buFont typeface="Courier New" panose="02070309020205020404" pitchFamily="49" charset="0"/>
              <a:buChar char="o"/>
            </a:pPr>
            <a:endParaRPr lang="en-US"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2576403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F7E09-6A9E-9FCC-7867-895F21ABE716}"/>
              </a:ext>
            </a:extLst>
          </p:cNvPr>
          <p:cNvSpPr>
            <a:spLocks noGrp="1"/>
          </p:cNvSpPr>
          <p:nvPr>
            <p:ph type="title"/>
          </p:nvPr>
        </p:nvSpPr>
        <p:spPr/>
        <p:txBody>
          <a:bodyPr>
            <a:normAutofit/>
          </a:bodyPr>
          <a:lstStyle/>
          <a:p>
            <a:r>
              <a:rPr lang="en-US" sz="4000" b="1" spc="600" dirty="0">
                <a:ln w="28575">
                  <a:noFill/>
                  <a:prstDash val="solid"/>
                </a:ln>
                <a:solidFill>
                  <a:schemeClr val="bg1"/>
                </a:solidFill>
                <a:latin typeface="Tw Cen MT" panose="020B0602020104020603" pitchFamily="34" charset="77"/>
              </a:rPr>
              <a:t>CONTENT…</a:t>
            </a:r>
            <a:endParaRPr lang="en-US" dirty="0"/>
          </a:p>
        </p:txBody>
      </p:sp>
      <p:sp>
        <p:nvSpPr>
          <p:cNvPr id="3" name="Content Placeholder 2">
            <a:extLst>
              <a:ext uri="{FF2B5EF4-FFF2-40B4-BE49-F238E27FC236}">
                <a16:creationId xmlns:a16="http://schemas.microsoft.com/office/drawing/2014/main" id="{199158D4-7B61-0A48-E33F-792278D05724}"/>
              </a:ext>
            </a:extLst>
          </p:cNvPr>
          <p:cNvSpPr>
            <a:spLocks noGrp="1"/>
          </p:cNvSpPr>
          <p:nvPr>
            <p:ph sz="half" idx="2"/>
          </p:nvPr>
        </p:nvSpPr>
        <p:spPr>
          <a:xfrm>
            <a:off x="1545336" y="2139696"/>
            <a:ext cx="5109464" cy="4139184"/>
          </a:xfrm>
        </p:spPr>
        <p:txBody>
          <a:bodyPr/>
          <a:lstStyle/>
          <a:p>
            <a:pPr marL="342900" indent="-342900" algn="l">
              <a:lnSpc>
                <a:spcPct val="150000"/>
              </a:lnSpc>
              <a:buClr>
                <a:schemeClr val="accent6"/>
              </a:buClr>
              <a:buFont typeface="Courier New" panose="02070309020205020404" pitchFamily="49" charset="0"/>
              <a:buChar char="o"/>
            </a:pPr>
            <a:r>
              <a:rPr lang="en-US" dirty="0">
                <a:latin typeface="Segoe UI Light" panose="020B0502040204020203" pitchFamily="34" charset="0"/>
                <a:cs typeface="Segoe UI Light" panose="020B0502040204020203" pitchFamily="34" charset="0"/>
              </a:rPr>
              <a:t>Data Science</a:t>
            </a:r>
            <a:endParaRPr lang="en-US" dirty="0">
              <a:solidFill>
                <a:schemeClr val="bg1"/>
              </a:solidFill>
              <a:latin typeface="Segoe UI Light" panose="020B0502040204020203" pitchFamily="34" charset="0"/>
              <a:cs typeface="Segoe UI Light" panose="020B0502040204020203" pitchFamily="34" charset="0"/>
            </a:endParaRPr>
          </a:p>
          <a:p>
            <a:pPr lvl="1">
              <a:lnSpc>
                <a:spcPct val="150000"/>
              </a:lnSpc>
              <a:buFont typeface="Wingdings" panose="05000000000000000000" pitchFamily="2" charset="2"/>
              <a:buChar char="ü"/>
            </a:pPr>
            <a:r>
              <a:rPr lang="en-US" dirty="0">
                <a:latin typeface="Segoe UI Light" panose="020B0502040204020203" pitchFamily="34" charset="0"/>
                <a:cs typeface="Segoe UI Light" panose="020B0502040204020203" pitchFamily="34" charset="0"/>
              </a:rPr>
              <a:t>Sample ML Model</a:t>
            </a:r>
          </a:p>
          <a:p>
            <a:pPr lvl="1">
              <a:lnSpc>
                <a:spcPct val="150000"/>
              </a:lnSpc>
              <a:buFont typeface="Wingdings" panose="05000000000000000000" pitchFamily="2" charset="2"/>
              <a:buChar char="ü"/>
            </a:pPr>
            <a:r>
              <a:rPr lang="en-US" dirty="0">
                <a:latin typeface="Segoe UI Light" panose="020B0502040204020203" pitchFamily="34" charset="0"/>
                <a:cs typeface="Segoe UI Light" panose="020B0502040204020203" pitchFamily="34" charset="0"/>
              </a:rPr>
              <a:t>Data Preparation with Data wrangler</a:t>
            </a:r>
          </a:p>
          <a:p>
            <a:pPr marL="342900" indent="-342900" algn="l">
              <a:lnSpc>
                <a:spcPct val="150000"/>
              </a:lnSpc>
              <a:buClr>
                <a:schemeClr val="accent6"/>
              </a:buClr>
              <a:buFont typeface="Courier New" panose="02070309020205020404" pitchFamily="49" charset="0"/>
              <a:buChar char="o"/>
            </a:pPr>
            <a:r>
              <a:rPr lang="en-US" dirty="0">
                <a:latin typeface="Segoe UI Light" panose="020B0502040204020203" pitchFamily="34" charset="0"/>
                <a:cs typeface="Segoe UI Light" panose="020B0502040204020203" pitchFamily="34" charset="0"/>
              </a:rPr>
              <a:t>Data Activator</a:t>
            </a:r>
            <a:endParaRPr lang="en-US" dirty="0">
              <a:solidFill>
                <a:schemeClr val="bg1"/>
              </a:solidFill>
              <a:latin typeface="Segoe UI Light" panose="020B0502040204020203" pitchFamily="34" charset="0"/>
              <a:cs typeface="Segoe UI Light" panose="020B0502040204020203" pitchFamily="34" charset="0"/>
            </a:endParaRPr>
          </a:p>
          <a:p>
            <a:pPr marL="342900" indent="-342900" algn="l">
              <a:lnSpc>
                <a:spcPct val="150000"/>
              </a:lnSpc>
              <a:buClr>
                <a:schemeClr val="accent6"/>
              </a:buClr>
              <a:buFont typeface="Courier New" panose="02070309020205020404" pitchFamily="49" charset="0"/>
              <a:buChar char="o"/>
            </a:pPr>
            <a:r>
              <a:rPr lang="en-US" dirty="0">
                <a:latin typeface="Segoe UI Light" panose="020B0502040204020203" pitchFamily="34" charset="0"/>
                <a:cs typeface="Segoe UI Light" panose="020B0502040204020203" pitchFamily="34" charset="0"/>
              </a:rPr>
              <a:t>Real time Analytics</a:t>
            </a:r>
          </a:p>
          <a:p>
            <a:pPr marL="342900" indent="-342900" algn="l">
              <a:lnSpc>
                <a:spcPct val="150000"/>
              </a:lnSpc>
              <a:buClr>
                <a:schemeClr val="accent6"/>
              </a:buClr>
              <a:buFont typeface="Courier New" panose="02070309020205020404" pitchFamily="49" charset="0"/>
              <a:buChar char="o"/>
            </a:pPr>
            <a:r>
              <a:rPr lang="en-US" dirty="0">
                <a:latin typeface="Segoe UI Light" panose="020B0502040204020203" pitchFamily="34" charset="0"/>
                <a:cs typeface="Segoe UI Light" panose="020B0502040204020203" pitchFamily="34" charset="0"/>
              </a:rPr>
              <a:t>Licensing and Adoption</a:t>
            </a:r>
          </a:p>
          <a:p>
            <a:pPr marL="342900" indent="-342900">
              <a:lnSpc>
                <a:spcPct val="150000"/>
              </a:lnSpc>
            </a:pPr>
            <a:r>
              <a:rPr lang="en-US" dirty="0">
                <a:latin typeface="Segoe UI Light" panose="020B0502040204020203" pitchFamily="34" charset="0"/>
                <a:cs typeface="Segoe UI Light" panose="020B0502040204020203" pitchFamily="34" charset="0"/>
              </a:rPr>
              <a:t>Project 2 – End to End Project</a:t>
            </a:r>
          </a:p>
          <a:p>
            <a:pPr marL="342900" indent="-342900" algn="l">
              <a:lnSpc>
                <a:spcPct val="150000"/>
              </a:lnSpc>
              <a:buClr>
                <a:schemeClr val="accent6"/>
              </a:buClr>
              <a:buFont typeface="Courier New" panose="02070309020205020404" pitchFamily="49" charset="0"/>
              <a:buChar char="o"/>
            </a:pPr>
            <a:endParaRPr lang="en-US" dirty="0">
              <a:latin typeface="Segoe UI Light" panose="020B0502040204020203" pitchFamily="34" charset="0"/>
              <a:cs typeface="Segoe UI Light" panose="020B0502040204020203" pitchFamily="34" charset="0"/>
            </a:endParaRPr>
          </a:p>
          <a:p>
            <a:endParaRPr lang="en-US" dirty="0"/>
          </a:p>
          <a:p>
            <a:pPr marL="342900" indent="-342900" algn="l">
              <a:lnSpc>
                <a:spcPct val="150000"/>
              </a:lnSpc>
              <a:buClr>
                <a:schemeClr val="accent6"/>
              </a:buClr>
              <a:buFont typeface="Courier New" panose="02070309020205020404" pitchFamily="49" charset="0"/>
              <a:buChar char="o"/>
            </a:pPr>
            <a:endParaRPr lang="en-US" dirty="0">
              <a:latin typeface="Segoe UI Light" panose="020B0502040204020203" pitchFamily="34" charset="0"/>
              <a:cs typeface="Segoe UI Light" panose="020B0502040204020203" pitchFamily="34" charset="0"/>
            </a:endParaRPr>
          </a:p>
        </p:txBody>
      </p:sp>
      <p:sp>
        <p:nvSpPr>
          <p:cNvPr id="5" name="Slide Number Placeholder 4">
            <a:extLst>
              <a:ext uri="{FF2B5EF4-FFF2-40B4-BE49-F238E27FC236}">
                <a16:creationId xmlns:a16="http://schemas.microsoft.com/office/drawing/2014/main" id="{9157728F-9EA1-A705-8E4D-B7823E4F4C26}"/>
              </a:ext>
            </a:extLst>
          </p:cNvPr>
          <p:cNvSpPr>
            <a:spLocks noGrp="1"/>
          </p:cNvSpPr>
          <p:nvPr>
            <p:ph type="sldNum" sz="quarter" idx="12"/>
          </p:nvPr>
        </p:nvSpPr>
        <p:spPr/>
        <p:txBody>
          <a:bodyPr/>
          <a:lstStyle/>
          <a:p>
            <a:fld id="{294A09A9-5501-47C1-A89A-A340965A2BE2}" type="slidenum">
              <a:rPr lang="en-US" smtClean="0"/>
              <a:pPr/>
              <a:t>6</a:t>
            </a:fld>
            <a:endParaRPr lang="en-US" dirty="0"/>
          </a:p>
        </p:txBody>
      </p:sp>
    </p:spTree>
    <p:extLst>
      <p:ext uri="{BB962C8B-B14F-4D97-AF65-F5344CB8AC3E}">
        <p14:creationId xmlns:p14="http://schemas.microsoft.com/office/powerpoint/2010/main" val="1298934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F7E09-6A9E-9FCC-7867-895F21ABE716}"/>
              </a:ext>
            </a:extLst>
          </p:cNvPr>
          <p:cNvSpPr>
            <a:spLocks noGrp="1"/>
          </p:cNvSpPr>
          <p:nvPr>
            <p:ph type="title"/>
          </p:nvPr>
        </p:nvSpPr>
        <p:spPr/>
        <p:txBody>
          <a:bodyPr>
            <a:normAutofit/>
          </a:bodyPr>
          <a:lstStyle/>
          <a:p>
            <a:r>
              <a:rPr lang="en-US" dirty="0">
                <a:ln w="28575">
                  <a:noFill/>
                  <a:prstDash val="solid"/>
                </a:ln>
                <a:latin typeface="Tw Cen MT" panose="020B0602020104020603" pitchFamily="34" charset="77"/>
              </a:rPr>
              <a:t>Pre-requisites</a:t>
            </a:r>
            <a:r>
              <a:rPr lang="en-US" sz="4000" b="1" spc="600" dirty="0">
                <a:ln w="28575">
                  <a:noFill/>
                  <a:prstDash val="solid"/>
                </a:ln>
                <a:solidFill>
                  <a:schemeClr val="bg1"/>
                </a:solidFill>
                <a:latin typeface="Tw Cen MT" panose="020B0602020104020603" pitchFamily="34" charset="77"/>
              </a:rPr>
              <a:t>…</a:t>
            </a:r>
            <a:endParaRPr lang="en-US" dirty="0"/>
          </a:p>
        </p:txBody>
      </p:sp>
      <p:sp>
        <p:nvSpPr>
          <p:cNvPr id="3" name="Content Placeholder 2">
            <a:extLst>
              <a:ext uri="{FF2B5EF4-FFF2-40B4-BE49-F238E27FC236}">
                <a16:creationId xmlns:a16="http://schemas.microsoft.com/office/drawing/2014/main" id="{199158D4-7B61-0A48-E33F-792278D05724}"/>
              </a:ext>
            </a:extLst>
          </p:cNvPr>
          <p:cNvSpPr>
            <a:spLocks noGrp="1"/>
          </p:cNvSpPr>
          <p:nvPr>
            <p:ph sz="half" idx="2"/>
          </p:nvPr>
        </p:nvSpPr>
        <p:spPr>
          <a:xfrm>
            <a:off x="1545336" y="2139696"/>
            <a:ext cx="6481064" cy="4139184"/>
          </a:xfrm>
        </p:spPr>
        <p:txBody>
          <a:bodyPr/>
          <a:lstStyle/>
          <a:p>
            <a:pPr marL="342900" indent="-342900" algn="l">
              <a:lnSpc>
                <a:spcPct val="150000"/>
              </a:lnSpc>
              <a:buClr>
                <a:schemeClr val="accent6"/>
              </a:buClr>
              <a:buFont typeface="Courier New" panose="02070309020205020404" pitchFamily="49" charset="0"/>
              <a:buChar char="o"/>
            </a:pPr>
            <a:r>
              <a:rPr lang="en-US" sz="3200" dirty="0">
                <a:latin typeface="Segoe UI Light" panose="020B0502040204020203" pitchFamily="34" charset="0"/>
                <a:cs typeface="Segoe UI Light" panose="020B0502040204020203" pitchFamily="34" charset="0"/>
                <a:hlinkClick r:id="rId2">
                  <a:extLst>
                    <a:ext uri="{A12FA001-AC4F-418D-AE19-62706E023703}">
                      <ahyp:hlinkClr xmlns:ahyp="http://schemas.microsoft.com/office/drawing/2018/hyperlinkcolor" val="tx"/>
                    </a:ext>
                  </a:extLst>
                </a:hlinkClick>
              </a:rPr>
              <a:t>Microsoft 365 Developer account</a:t>
            </a:r>
          </a:p>
          <a:p>
            <a:pPr marL="342900" indent="-342900" algn="l">
              <a:lnSpc>
                <a:spcPct val="150000"/>
              </a:lnSpc>
              <a:buClr>
                <a:schemeClr val="accent6"/>
              </a:buClr>
              <a:buFont typeface="Courier New" panose="02070309020205020404" pitchFamily="49" charset="0"/>
              <a:buChar char="o"/>
            </a:pPr>
            <a:r>
              <a:rPr lang="en-US" sz="3200" dirty="0">
                <a:latin typeface="Segoe UI Light" panose="020B0502040204020203" pitchFamily="34" charset="0"/>
                <a:cs typeface="Segoe UI Light" panose="020B0502040204020203" pitchFamily="34" charset="0"/>
                <a:hlinkClick r:id="rId2">
                  <a:extLst>
                    <a:ext uri="{A12FA001-AC4F-418D-AE19-62706E023703}">
                      <ahyp:hlinkClr xmlns:ahyp="http://schemas.microsoft.com/office/drawing/2018/hyperlinkcolor" val="tx"/>
                    </a:ext>
                  </a:extLst>
                </a:hlinkClick>
              </a:rPr>
              <a:t>Microsoft Fabric Free trial</a:t>
            </a:r>
          </a:p>
          <a:p>
            <a:endParaRPr lang="en-US" sz="3200" dirty="0"/>
          </a:p>
          <a:p>
            <a:pPr marL="342900" indent="-342900" algn="l">
              <a:lnSpc>
                <a:spcPct val="150000"/>
              </a:lnSpc>
              <a:buClr>
                <a:schemeClr val="accent6"/>
              </a:buClr>
              <a:buFont typeface="Courier New" panose="02070309020205020404" pitchFamily="49" charset="0"/>
              <a:buChar char="o"/>
            </a:pPr>
            <a:endParaRPr lang="en-US" sz="3200" dirty="0">
              <a:latin typeface="Segoe UI Light" panose="020B0502040204020203" pitchFamily="34" charset="0"/>
              <a:cs typeface="Segoe UI Light" panose="020B0502040204020203" pitchFamily="34" charset="0"/>
            </a:endParaRPr>
          </a:p>
        </p:txBody>
      </p:sp>
      <p:sp>
        <p:nvSpPr>
          <p:cNvPr id="5" name="Slide Number Placeholder 4">
            <a:extLst>
              <a:ext uri="{FF2B5EF4-FFF2-40B4-BE49-F238E27FC236}">
                <a16:creationId xmlns:a16="http://schemas.microsoft.com/office/drawing/2014/main" id="{9157728F-9EA1-A705-8E4D-B7823E4F4C26}"/>
              </a:ext>
            </a:extLst>
          </p:cNvPr>
          <p:cNvSpPr>
            <a:spLocks noGrp="1"/>
          </p:cNvSpPr>
          <p:nvPr>
            <p:ph type="sldNum" sz="quarter" idx="12"/>
          </p:nvPr>
        </p:nvSpPr>
        <p:spPr/>
        <p:txBody>
          <a:bodyPr/>
          <a:lstStyle/>
          <a:p>
            <a:fld id="{294A09A9-5501-47C1-A89A-A340965A2BE2}" type="slidenum">
              <a:rPr lang="en-US" smtClean="0"/>
              <a:pPr/>
              <a:t>7</a:t>
            </a:fld>
            <a:endParaRPr lang="en-US" dirty="0"/>
          </a:p>
        </p:txBody>
      </p:sp>
    </p:spTree>
    <p:extLst>
      <p:ext uri="{BB962C8B-B14F-4D97-AF65-F5344CB8AC3E}">
        <p14:creationId xmlns:p14="http://schemas.microsoft.com/office/powerpoint/2010/main" val="770884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4">
            <a:extLst>
              <a:ext uri="{FF2B5EF4-FFF2-40B4-BE49-F238E27FC236}">
                <a16:creationId xmlns:a16="http://schemas.microsoft.com/office/drawing/2014/main" id="{C5000AB4-552D-732C-B37B-13DDA8909B82}"/>
              </a:ext>
            </a:extLst>
          </p:cNvPr>
          <p:cNvSpPr txBox="1">
            <a:spLocks/>
          </p:cNvSpPr>
          <p:nvPr/>
        </p:nvSpPr>
        <p:spPr>
          <a:xfrm>
            <a:off x="541174" y="323858"/>
            <a:ext cx="11026774" cy="553998"/>
          </a:xfrm>
          <a:prstGeom prst="rect">
            <a:avLst/>
          </a:prstGeom>
        </p:spPr>
        <p:txBody>
          <a:bodyPr vert="horz" wrap="square" lIns="0" tIns="0" rIns="0" bIns="0" rtlCol="0" anchor="t">
            <a:spAutoFit/>
          </a:bodyPr>
          <a:lstStyle>
            <a:lvl1pPr algn="ctr"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solidFill>
                  <a:schemeClr val="bg1"/>
                </a:solidFill>
                <a:effectLst/>
                <a:uLnTx/>
                <a:uFillTx/>
                <a:latin typeface="Segoe UI Semibold"/>
                <a:ea typeface="+mn-ea"/>
                <a:cs typeface="Segoe UI" pitchFamily="34" charset="0"/>
              </a:rPr>
              <a:t>What is Microsoft Fabric? </a:t>
            </a:r>
          </a:p>
        </p:txBody>
      </p:sp>
      <p:sp>
        <p:nvSpPr>
          <p:cNvPr id="9" name="TextBox 8">
            <a:extLst>
              <a:ext uri="{FF2B5EF4-FFF2-40B4-BE49-F238E27FC236}">
                <a16:creationId xmlns:a16="http://schemas.microsoft.com/office/drawing/2014/main" id="{106E1691-388D-F1DB-293C-8476AE87F0E5}"/>
              </a:ext>
            </a:extLst>
          </p:cNvPr>
          <p:cNvSpPr txBox="1"/>
          <p:nvPr/>
        </p:nvSpPr>
        <p:spPr>
          <a:xfrm>
            <a:off x="1527454" y="1589953"/>
            <a:ext cx="3230312" cy="707886"/>
          </a:xfrm>
          <a:prstGeom prst="rect">
            <a:avLst/>
          </a:prstGeom>
          <a:noFill/>
        </p:spPr>
        <p:txBody>
          <a:bodyPr wrap="square" rtlCol="0">
            <a:spAutoFit/>
          </a:bodyPr>
          <a:lstStyle/>
          <a:p>
            <a:pPr defTabSz="914400">
              <a:defRPr/>
            </a:pPr>
            <a:r>
              <a:rPr lang="en-US" sz="2000" dirty="0">
                <a:solidFill>
                  <a:schemeClr val="bg1"/>
                </a:solidFill>
                <a:latin typeface="Segoe UI Semibold"/>
              </a:rPr>
              <a:t>Unified</a:t>
            </a:r>
          </a:p>
          <a:p>
            <a:pPr defTabSz="914400">
              <a:defRPr/>
            </a:pPr>
            <a:r>
              <a:rPr lang="en-US" sz="2000" dirty="0">
                <a:solidFill>
                  <a:schemeClr val="bg1"/>
                </a:solidFill>
                <a:latin typeface="Segoe UI Semibold"/>
              </a:rPr>
              <a:t>Analytics Platform</a:t>
            </a:r>
          </a:p>
        </p:txBody>
      </p:sp>
      <p:cxnSp>
        <p:nvCxnSpPr>
          <p:cNvPr id="11" name="Straight Connector 10">
            <a:extLst>
              <a:ext uri="{FF2B5EF4-FFF2-40B4-BE49-F238E27FC236}">
                <a16:creationId xmlns:a16="http://schemas.microsoft.com/office/drawing/2014/main" id="{49A58967-0D1F-9AE9-1444-7D164EC65015}"/>
              </a:ext>
            </a:extLst>
          </p:cNvPr>
          <p:cNvCxnSpPr>
            <a:cxnSpLocks/>
          </p:cNvCxnSpPr>
          <p:nvPr/>
        </p:nvCxnSpPr>
        <p:spPr>
          <a:xfrm>
            <a:off x="647929" y="2586044"/>
            <a:ext cx="3226253" cy="0"/>
          </a:xfrm>
          <a:prstGeom prst="line">
            <a:avLst/>
          </a:prstGeom>
          <a:noFill/>
          <a:ln w="9525" cap="flat" cmpd="sng" algn="ctr">
            <a:solidFill>
              <a:srgbClr val="FFFFFF">
                <a:lumMod val="85000"/>
              </a:srgbClr>
            </a:solidFill>
            <a:prstDash val="solid"/>
            <a:headEnd type="none" w="lg" len="med"/>
            <a:tailEnd type="none" w="lg" len="med"/>
          </a:ln>
          <a:effectLst/>
        </p:spPr>
      </p:cxnSp>
      <p:sp>
        <p:nvSpPr>
          <p:cNvPr id="12" name="Rounded Rectangle 18">
            <a:extLst>
              <a:ext uri="{FF2B5EF4-FFF2-40B4-BE49-F238E27FC236}">
                <a16:creationId xmlns:a16="http://schemas.microsoft.com/office/drawing/2014/main" id="{82925289-6C4A-DA2C-03D9-97AF059D7694}"/>
              </a:ext>
            </a:extLst>
          </p:cNvPr>
          <p:cNvSpPr/>
          <p:nvPr/>
        </p:nvSpPr>
        <p:spPr bwMode="auto">
          <a:xfrm>
            <a:off x="4236357" y="3479684"/>
            <a:ext cx="7373031" cy="2341344"/>
          </a:xfrm>
          <a:prstGeom prst="roundRect">
            <a:avLst>
              <a:gd name="adj" fmla="val 3641"/>
            </a:avLst>
          </a:prstGeom>
          <a:solidFill>
            <a:srgbClr val="FFFFFF"/>
          </a:solidFill>
          <a:ln w="9525" cap="flat" cmpd="sng" algn="ctr">
            <a:noFill/>
            <a:prstDash val="solid"/>
            <a:headEnd type="none" w="med" len="med"/>
            <a:tailEnd type="none" w="med" len="med"/>
          </a:ln>
          <a:effectLst>
            <a:outerShdw blurRad="288696" dist="38100" dir="2700000" algn="tl" rotWithShape="0">
              <a:prstClr val="black">
                <a:alpha val="19774"/>
              </a:prstClr>
            </a:outerShdw>
          </a:effectLst>
        </p:spPr>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tab pos="5195888" algn="l"/>
              </a:tabLst>
              <a:defRPr/>
            </a:pPr>
            <a:endParaRPr kumimoji="0" lang="en-US" sz="2353" b="1" i="0" u="none" strike="noStrike" kern="0" cap="none" spc="0" normalizeH="0" baseline="0" noProof="0">
              <a:ln>
                <a:noFill/>
              </a:ln>
              <a:gradFill>
                <a:gsLst>
                  <a:gs pos="0">
                    <a:srgbClr val="FFFFFF"/>
                  </a:gs>
                  <a:gs pos="100000">
                    <a:srgbClr val="FFFFFF"/>
                  </a:gs>
                </a:gsLst>
                <a:lin ang="5400000" scaled="0"/>
              </a:gradFill>
              <a:effectLst/>
              <a:uLnTx/>
              <a:uFillTx/>
              <a:cs typeface="Segoe UI" pitchFamily="34" charset="0"/>
            </a:endParaRPr>
          </a:p>
        </p:txBody>
      </p:sp>
      <p:sp>
        <p:nvSpPr>
          <p:cNvPr id="13" name="Rounded Rectangle 45">
            <a:extLst>
              <a:ext uri="{FF2B5EF4-FFF2-40B4-BE49-F238E27FC236}">
                <a16:creationId xmlns:a16="http://schemas.microsoft.com/office/drawing/2014/main" id="{27A194A9-DC53-B5E7-E1A6-AD2E08D35383}"/>
              </a:ext>
            </a:extLst>
          </p:cNvPr>
          <p:cNvSpPr/>
          <p:nvPr/>
        </p:nvSpPr>
        <p:spPr>
          <a:xfrm>
            <a:off x="4535395" y="3777922"/>
            <a:ext cx="6774954" cy="750257"/>
          </a:xfrm>
          <a:prstGeom prst="roundRect">
            <a:avLst>
              <a:gd name="adj" fmla="val 9120"/>
            </a:avLst>
          </a:prstGeom>
          <a:gradFill flip="none" rotWithShape="1">
            <a:gsLst>
              <a:gs pos="100000">
                <a:srgbClr val="4FD4FF"/>
              </a:gs>
              <a:gs pos="0">
                <a:srgbClr val="0078D4"/>
              </a:gs>
              <a:gs pos="71000">
                <a:srgbClr val="0078D4">
                  <a:lumMod val="60000"/>
                  <a:lumOff val="40000"/>
                </a:srgbClr>
              </a:gs>
            </a:gsLst>
            <a:lin ang="2700000" scaled="1"/>
            <a:tileRect/>
          </a:gradFill>
          <a:ln>
            <a:noFill/>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a:ln>
                  <a:noFill/>
                </a:ln>
                <a:solidFill>
                  <a:srgbClr val="FFFFFF"/>
                </a:solidFill>
                <a:effectLst/>
                <a:uLnTx/>
                <a:uFillTx/>
                <a:latin typeface="Segoe UI Semibold"/>
                <a:ea typeface="+mn-ea"/>
                <a:cs typeface="Segoe UI" pitchFamily="34" charset="0"/>
              </a:rPr>
              <a:t>Data Lake</a:t>
            </a:r>
          </a:p>
        </p:txBody>
      </p:sp>
      <p:sp>
        <p:nvSpPr>
          <p:cNvPr id="14" name="Rounded Rectangle 45">
            <a:extLst>
              <a:ext uri="{FF2B5EF4-FFF2-40B4-BE49-F238E27FC236}">
                <a16:creationId xmlns:a16="http://schemas.microsoft.com/office/drawing/2014/main" id="{C16B4712-7901-D8D6-A003-23654741CC9B}"/>
              </a:ext>
            </a:extLst>
          </p:cNvPr>
          <p:cNvSpPr/>
          <p:nvPr/>
        </p:nvSpPr>
        <p:spPr>
          <a:xfrm>
            <a:off x="4535395" y="4772533"/>
            <a:ext cx="6774954" cy="750257"/>
          </a:xfrm>
          <a:prstGeom prst="roundRect">
            <a:avLst>
              <a:gd name="adj" fmla="val 9120"/>
            </a:avLst>
          </a:prstGeom>
          <a:gradFill flip="none" rotWithShape="1">
            <a:gsLst>
              <a:gs pos="100000">
                <a:srgbClr val="4FD4FF"/>
              </a:gs>
              <a:gs pos="0">
                <a:srgbClr val="0078D4"/>
              </a:gs>
              <a:gs pos="71000">
                <a:srgbClr val="0078D4">
                  <a:lumMod val="60000"/>
                  <a:lumOff val="40000"/>
                </a:srgbClr>
              </a:gs>
            </a:gsLst>
            <a:lin ang="2700000" scaled="1"/>
            <a:tileRect/>
          </a:gradFill>
          <a:ln>
            <a:noFill/>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a:ln>
                  <a:noFill/>
                </a:ln>
                <a:solidFill>
                  <a:srgbClr val="FFFFFF"/>
                </a:solidFill>
                <a:effectLst/>
                <a:uLnTx/>
                <a:uFillTx/>
                <a:latin typeface="Segoe UI Semibold"/>
                <a:ea typeface="+mn-ea"/>
                <a:cs typeface="Segoe UI" pitchFamily="34" charset="0"/>
              </a:rPr>
              <a:t>Governance and Administration</a:t>
            </a:r>
          </a:p>
        </p:txBody>
      </p:sp>
      <p:sp>
        <p:nvSpPr>
          <p:cNvPr id="15" name="Oval 14">
            <a:extLst>
              <a:ext uri="{FF2B5EF4-FFF2-40B4-BE49-F238E27FC236}">
                <a16:creationId xmlns:a16="http://schemas.microsoft.com/office/drawing/2014/main" id="{FC721DFF-DE7F-C963-E924-0783C59D461E}"/>
              </a:ext>
            </a:extLst>
          </p:cNvPr>
          <p:cNvSpPr/>
          <p:nvPr/>
        </p:nvSpPr>
        <p:spPr bwMode="auto">
          <a:xfrm>
            <a:off x="4733671" y="4879406"/>
            <a:ext cx="536510" cy="536510"/>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6" name="Picture 15" descr="Icon&#10;&#10;Description automatically generated">
            <a:extLst>
              <a:ext uri="{FF2B5EF4-FFF2-40B4-BE49-F238E27FC236}">
                <a16:creationId xmlns:a16="http://schemas.microsoft.com/office/drawing/2014/main" id="{430B76FF-19D1-2DE7-C61B-0ACE8F092C21}"/>
              </a:ext>
            </a:extLst>
          </p:cNvPr>
          <p:cNvPicPr>
            <a:picLocks noChangeAspect="1"/>
          </p:cNvPicPr>
          <p:nvPr/>
        </p:nvPicPr>
        <p:blipFill>
          <a:blip r:embed="rId2"/>
          <a:stretch>
            <a:fillRect/>
          </a:stretch>
        </p:blipFill>
        <p:spPr>
          <a:xfrm>
            <a:off x="4784889" y="4930625"/>
            <a:ext cx="434075" cy="434073"/>
          </a:xfrm>
          <a:prstGeom prst="rect">
            <a:avLst/>
          </a:prstGeom>
          <a:effectLst/>
        </p:spPr>
      </p:pic>
      <p:sp>
        <p:nvSpPr>
          <p:cNvPr id="17" name="Oval 16">
            <a:extLst>
              <a:ext uri="{FF2B5EF4-FFF2-40B4-BE49-F238E27FC236}">
                <a16:creationId xmlns:a16="http://schemas.microsoft.com/office/drawing/2014/main" id="{1E9A5A77-4338-572D-1D8B-886BABC04513}"/>
              </a:ext>
            </a:extLst>
          </p:cNvPr>
          <p:cNvSpPr/>
          <p:nvPr/>
        </p:nvSpPr>
        <p:spPr bwMode="auto">
          <a:xfrm>
            <a:off x="4733671" y="3884795"/>
            <a:ext cx="536510" cy="536510"/>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8" name="Picture 2" descr="See the source image">
            <a:extLst>
              <a:ext uri="{FF2B5EF4-FFF2-40B4-BE49-F238E27FC236}">
                <a16:creationId xmlns:a16="http://schemas.microsoft.com/office/drawing/2014/main" id="{77AB3B3E-2DFD-DBE7-24DF-910D28896A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5287" y="3976411"/>
            <a:ext cx="353278" cy="353278"/>
          </a:xfrm>
          <a:prstGeom prst="rect">
            <a:avLst/>
          </a:prstGeom>
          <a:noFill/>
          <a:effectLst/>
          <a:extLst>
            <a:ext uri="{909E8E84-426E-40DD-AFC4-6F175D3DCCD1}">
              <a14:hiddenFill xmlns:a14="http://schemas.microsoft.com/office/drawing/2010/main">
                <a:solidFill>
                  <a:srgbClr val="FFFFFF"/>
                </a:solidFill>
              </a14:hiddenFill>
            </a:ext>
          </a:extLst>
        </p:spPr>
      </p:pic>
      <p:sp>
        <p:nvSpPr>
          <p:cNvPr id="19" name="Rounded Rectangle 11">
            <a:extLst>
              <a:ext uri="{FF2B5EF4-FFF2-40B4-BE49-F238E27FC236}">
                <a16:creationId xmlns:a16="http://schemas.microsoft.com/office/drawing/2014/main" id="{D26267F0-98C2-0CF0-E868-A5AC060209E0}"/>
              </a:ext>
            </a:extLst>
          </p:cNvPr>
          <p:cNvSpPr/>
          <p:nvPr/>
        </p:nvSpPr>
        <p:spPr>
          <a:xfrm>
            <a:off x="4236357" y="1734451"/>
            <a:ext cx="1145329" cy="156966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827999" rIns="183600" bIns="146304" numCol="1" spcCol="0" rtlCol="0" fromWordArt="0" anchor="t"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rPr>
              <a:t>Data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rPr>
              <a:t>Integration</a:t>
            </a:r>
          </a:p>
        </p:txBody>
      </p:sp>
      <p:sp>
        <p:nvSpPr>
          <p:cNvPr id="20" name="Rounded Rectangle 12">
            <a:extLst>
              <a:ext uri="{FF2B5EF4-FFF2-40B4-BE49-F238E27FC236}">
                <a16:creationId xmlns:a16="http://schemas.microsoft.com/office/drawing/2014/main" id="{27033609-49DF-CDC8-7BAE-F3940A2D5750}"/>
              </a:ext>
            </a:extLst>
          </p:cNvPr>
          <p:cNvSpPr/>
          <p:nvPr/>
        </p:nvSpPr>
        <p:spPr>
          <a:xfrm>
            <a:off x="5481897" y="1734451"/>
            <a:ext cx="1145329" cy="156966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827999" rIns="183600" bIns="146304" numCol="1" spcCol="0" rtlCol="0" fromWordArt="0" anchor="t"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rPr>
              <a:t>Data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rPr>
              <a:t>Engineering</a:t>
            </a:r>
          </a:p>
        </p:txBody>
      </p:sp>
      <p:sp>
        <p:nvSpPr>
          <p:cNvPr id="21" name="Rounded Rectangle 13">
            <a:extLst>
              <a:ext uri="{FF2B5EF4-FFF2-40B4-BE49-F238E27FC236}">
                <a16:creationId xmlns:a16="http://schemas.microsoft.com/office/drawing/2014/main" id="{02B4796B-DE76-44FB-EA23-CBB80B539A55}"/>
              </a:ext>
            </a:extLst>
          </p:cNvPr>
          <p:cNvSpPr/>
          <p:nvPr/>
        </p:nvSpPr>
        <p:spPr>
          <a:xfrm>
            <a:off x="6727437" y="1734451"/>
            <a:ext cx="1145329" cy="156966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827999" rIns="183600" bIns="146304" numCol="1" spcCol="0" rtlCol="0" fromWordArt="0" anchor="t"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rPr>
              <a:t>Data</a:t>
            </a:r>
            <a:br>
              <a:rPr kumimoji="0" lang="en-US" sz="1200" b="0" i="0" u="none" strike="noStrike" kern="0" cap="none" spc="0" normalizeH="0" baseline="0" noProof="0">
                <a:ln>
                  <a:noFill/>
                </a:ln>
                <a:solidFill>
                  <a:srgbClr val="FFFFFF"/>
                </a:solidFill>
                <a:effectLst/>
                <a:uLnTx/>
                <a:uFillTx/>
                <a:latin typeface="Segoe UI Semibold"/>
              </a:rPr>
            </a:br>
            <a:r>
              <a:rPr kumimoji="0" lang="en-US" sz="1200" b="0" i="0" u="none" strike="noStrike" kern="0" cap="none" spc="0" normalizeH="0" baseline="0" noProof="0">
                <a:ln>
                  <a:noFill/>
                </a:ln>
                <a:solidFill>
                  <a:srgbClr val="FFFFFF"/>
                </a:solidFill>
                <a:effectLst/>
                <a:uLnTx/>
                <a:uFillTx/>
                <a:latin typeface="Segoe UI Semibold"/>
              </a:rPr>
              <a:t>Warehousing</a:t>
            </a:r>
          </a:p>
        </p:txBody>
      </p:sp>
      <p:sp>
        <p:nvSpPr>
          <p:cNvPr id="22" name="Rounded Rectangle 19">
            <a:extLst>
              <a:ext uri="{FF2B5EF4-FFF2-40B4-BE49-F238E27FC236}">
                <a16:creationId xmlns:a16="http://schemas.microsoft.com/office/drawing/2014/main" id="{6DB03676-7580-06B4-4628-E126C1999D74}"/>
              </a:ext>
            </a:extLst>
          </p:cNvPr>
          <p:cNvSpPr/>
          <p:nvPr/>
        </p:nvSpPr>
        <p:spPr>
          <a:xfrm>
            <a:off x="7972977" y="1734451"/>
            <a:ext cx="1145329" cy="156966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827999" rIns="183600" bIns="146304" numCol="1" spcCol="0" rtlCol="0" fromWordArt="0" anchor="t"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rPr>
              <a:t>Real-</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rPr>
              <a:t>Time</a:t>
            </a:r>
            <a:br>
              <a:rPr kumimoji="0" lang="en-US" sz="1200" b="0" i="0" u="none" strike="noStrike" kern="0" cap="none" spc="0" normalizeH="0" baseline="0" noProof="0">
                <a:ln>
                  <a:noFill/>
                </a:ln>
                <a:solidFill>
                  <a:srgbClr val="FFFFFF"/>
                </a:solidFill>
                <a:effectLst/>
                <a:uLnTx/>
                <a:uFillTx/>
                <a:latin typeface="Segoe UI Semibold"/>
              </a:rPr>
            </a:br>
            <a:r>
              <a:rPr kumimoji="0" lang="en-US" sz="1200" b="0" i="0" u="none" strike="noStrike" kern="0" cap="none" spc="0" normalizeH="0" baseline="0" noProof="0">
                <a:ln>
                  <a:noFill/>
                </a:ln>
                <a:solidFill>
                  <a:srgbClr val="FFFFFF"/>
                </a:solidFill>
                <a:effectLst/>
                <a:uLnTx/>
                <a:uFillTx/>
                <a:latin typeface="Segoe UI Semibold"/>
              </a:rPr>
              <a:t>Analytics</a:t>
            </a:r>
          </a:p>
        </p:txBody>
      </p:sp>
      <p:sp>
        <p:nvSpPr>
          <p:cNvPr id="23" name="Rounded Rectangle 35">
            <a:extLst>
              <a:ext uri="{FF2B5EF4-FFF2-40B4-BE49-F238E27FC236}">
                <a16:creationId xmlns:a16="http://schemas.microsoft.com/office/drawing/2014/main" id="{97C9E710-CCAE-FB69-494F-A52422EB3F43}"/>
              </a:ext>
            </a:extLst>
          </p:cNvPr>
          <p:cNvSpPr/>
          <p:nvPr/>
        </p:nvSpPr>
        <p:spPr>
          <a:xfrm>
            <a:off x="9218517" y="1734451"/>
            <a:ext cx="1145329" cy="156966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827999" rIns="183600" bIns="146304" numCol="1" spcCol="0" rtlCol="0" fromWordArt="0" anchor="t"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rPr>
              <a:t>Data </a:t>
            </a:r>
            <a:br>
              <a:rPr kumimoji="0" lang="en-US" sz="1200" b="0" i="0" u="none" strike="noStrike" kern="0" cap="none" spc="0" normalizeH="0" baseline="0" noProof="0">
                <a:ln>
                  <a:noFill/>
                </a:ln>
                <a:solidFill>
                  <a:srgbClr val="FFFFFF"/>
                </a:solidFill>
                <a:effectLst/>
                <a:uLnTx/>
                <a:uFillTx/>
                <a:latin typeface="Segoe UI Semibold"/>
              </a:rPr>
            </a:br>
            <a:r>
              <a:rPr kumimoji="0" lang="en-US" sz="1200" b="0" i="0" u="none" strike="noStrike" kern="0" cap="none" spc="0" normalizeH="0" baseline="0" noProof="0">
                <a:ln>
                  <a:noFill/>
                </a:ln>
                <a:solidFill>
                  <a:srgbClr val="FFFFFF"/>
                </a:solidFill>
                <a:effectLst/>
                <a:uLnTx/>
                <a:uFillTx/>
                <a:latin typeface="Segoe UI Semibold"/>
              </a:rPr>
              <a:t>Science</a:t>
            </a:r>
          </a:p>
        </p:txBody>
      </p:sp>
      <p:sp>
        <p:nvSpPr>
          <p:cNvPr id="24" name="Rounded Rectangle 36">
            <a:extLst>
              <a:ext uri="{FF2B5EF4-FFF2-40B4-BE49-F238E27FC236}">
                <a16:creationId xmlns:a16="http://schemas.microsoft.com/office/drawing/2014/main" id="{9119403F-36DF-0273-20BF-F83A30F2CAA8}"/>
              </a:ext>
            </a:extLst>
          </p:cNvPr>
          <p:cNvSpPr/>
          <p:nvPr/>
        </p:nvSpPr>
        <p:spPr>
          <a:xfrm>
            <a:off x="10464057" y="1734451"/>
            <a:ext cx="1145329" cy="1569660"/>
          </a:xfrm>
          <a:prstGeom prst="roundRect">
            <a:avLst>
              <a:gd name="adj" fmla="val 6586"/>
            </a:avLst>
          </a:prstGeom>
          <a:gradFill flip="none" rotWithShape="1">
            <a:gsLst>
              <a:gs pos="20000">
                <a:srgbClr val="243A5E"/>
              </a:gs>
              <a:gs pos="100000">
                <a:srgbClr val="0078D4"/>
              </a:gs>
            </a:gsLst>
            <a:lin ang="5400000" scaled="1"/>
            <a:tileRect/>
          </a:gradFill>
          <a:ln>
            <a:noFill/>
          </a:ln>
          <a:effectLst/>
        </p:spPr>
        <p:txBody>
          <a:bodyPr rot="0" spcFirstLastPara="0" vertOverflow="overflow" horzOverflow="overflow" vert="horz" wrap="none" lIns="182880" tIns="827999" rIns="183600" bIns="146304" numCol="1" spcCol="0" rtlCol="0" fromWordArt="0" anchor="t"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a:rPr>
              <a:t>Business</a:t>
            </a:r>
            <a:br>
              <a:rPr kumimoji="0" lang="en-US" sz="1200" b="0" i="0" u="none" strike="noStrike" kern="0" cap="none" spc="0" normalizeH="0" baseline="0" noProof="0">
                <a:ln>
                  <a:noFill/>
                </a:ln>
                <a:solidFill>
                  <a:srgbClr val="FFFFFF"/>
                </a:solidFill>
                <a:effectLst/>
                <a:uLnTx/>
                <a:uFillTx/>
                <a:latin typeface="Segoe UI Semibold"/>
              </a:rPr>
            </a:br>
            <a:r>
              <a:rPr kumimoji="0" lang="en-US" sz="1200" b="0" i="0" u="none" strike="noStrike" kern="0" cap="none" spc="0" normalizeH="0" baseline="0" noProof="0">
                <a:ln>
                  <a:noFill/>
                </a:ln>
                <a:solidFill>
                  <a:srgbClr val="FFFFFF"/>
                </a:solidFill>
                <a:effectLst/>
                <a:uLnTx/>
                <a:uFillTx/>
                <a:latin typeface="Segoe UI Semibold"/>
              </a:rPr>
              <a:t>Intelligence</a:t>
            </a:r>
          </a:p>
        </p:txBody>
      </p:sp>
      <p:sp>
        <p:nvSpPr>
          <p:cNvPr id="25" name="Oval 24">
            <a:extLst>
              <a:ext uri="{FF2B5EF4-FFF2-40B4-BE49-F238E27FC236}">
                <a16:creationId xmlns:a16="http://schemas.microsoft.com/office/drawing/2014/main" id="{1CD4795F-F6F9-DEEB-3E5B-F899AC5A1F7E}"/>
              </a:ext>
            </a:extLst>
          </p:cNvPr>
          <p:cNvSpPr/>
          <p:nvPr/>
        </p:nvSpPr>
        <p:spPr bwMode="auto">
          <a:xfrm>
            <a:off x="8277386" y="1911006"/>
            <a:ext cx="536510" cy="536510"/>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26" name="Picture 25" descr="See the source image">
            <a:extLst>
              <a:ext uri="{FF2B5EF4-FFF2-40B4-BE49-F238E27FC236}">
                <a16:creationId xmlns:a16="http://schemas.microsoft.com/office/drawing/2014/main" id="{423D0E6E-6434-F60C-226F-C9463319C0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44391" y="2078011"/>
            <a:ext cx="202500" cy="202500"/>
          </a:xfrm>
          <a:prstGeom prst="rect">
            <a:avLst/>
          </a:prstGeom>
          <a:noFill/>
          <a:effectLst/>
          <a:extLst>
            <a:ext uri="{909E8E84-426E-40DD-AFC4-6F175D3DCCD1}">
              <a14:hiddenFill xmlns:a14="http://schemas.microsoft.com/office/drawing/2010/main">
                <a:solidFill>
                  <a:srgbClr val="FFFFFF"/>
                </a:solidFill>
              </a14:hiddenFill>
            </a:ext>
          </a:extLst>
        </p:spPr>
      </p:pic>
      <p:sp>
        <p:nvSpPr>
          <p:cNvPr id="27" name="Oval 26">
            <a:extLst>
              <a:ext uri="{FF2B5EF4-FFF2-40B4-BE49-F238E27FC236}">
                <a16:creationId xmlns:a16="http://schemas.microsoft.com/office/drawing/2014/main" id="{94363E1F-A4BE-3BCB-57DF-B8EFCF7F7E0A}"/>
              </a:ext>
            </a:extLst>
          </p:cNvPr>
          <p:cNvSpPr/>
          <p:nvPr/>
        </p:nvSpPr>
        <p:spPr bwMode="auto">
          <a:xfrm>
            <a:off x="4540766" y="1911006"/>
            <a:ext cx="536510" cy="536510"/>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28" name="Picture 4" descr="See the source image">
            <a:extLst>
              <a:ext uri="{FF2B5EF4-FFF2-40B4-BE49-F238E27FC236}">
                <a16:creationId xmlns:a16="http://schemas.microsoft.com/office/drawing/2014/main" id="{D70181B0-597C-ACA6-A8F7-773526E3FDA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a:stretch/>
        </p:blipFill>
        <p:spPr bwMode="auto">
          <a:xfrm>
            <a:off x="4692723" y="2063791"/>
            <a:ext cx="232596" cy="230940"/>
          </a:xfrm>
          <a:prstGeom prst="rect">
            <a:avLst/>
          </a:prstGeom>
          <a:noFill/>
          <a:effectLst/>
          <a:extLst>
            <a:ext uri="{909E8E84-426E-40DD-AFC4-6F175D3DCCD1}">
              <a14:hiddenFill xmlns:a14="http://schemas.microsoft.com/office/drawing/2010/main">
                <a:solidFill>
                  <a:srgbClr val="FFFFFF"/>
                </a:solidFill>
              </a14:hiddenFill>
            </a:ext>
          </a:extLst>
        </p:spPr>
      </p:pic>
      <p:sp>
        <p:nvSpPr>
          <p:cNvPr id="29" name="Oval 28">
            <a:extLst>
              <a:ext uri="{FF2B5EF4-FFF2-40B4-BE49-F238E27FC236}">
                <a16:creationId xmlns:a16="http://schemas.microsoft.com/office/drawing/2014/main" id="{FE70683C-3DF2-B9D7-D9B1-BFBED3273F79}"/>
              </a:ext>
            </a:extLst>
          </p:cNvPr>
          <p:cNvSpPr/>
          <p:nvPr/>
        </p:nvSpPr>
        <p:spPr bwMode="auto">
          <a:xfrm>
            <a:off x="5786306" y="1911006"/>
            <a:ext cx="536510" cy="536510"/>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30" name="Picture 4" descr="See the source image">
            <a:extLst>
              <a:ext uri="{FF2B5EF4-FFF2-40B4-BE49-F238E27FC236}">
                <a16:creationId xmlns:a16="http://schemas.microsoft.com/office/drawing/2014/main" id="{91E75A93-1F1F-DB16-27D5-5A197272D98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61484" b="38077"/>
          <a:stretch/>
        </p:blipFill>
        <p:spPr bwMode="auto">
          <a:xfrm>
            <a:off x="5915354" y="2062883"/>
            <a:ext cx="278415" cy="232757"/>
          </a:xfrm>
          <a:prstGeom prst="rect">
            <a:avLst/>
          </a:prstGeom>
          <a:noFill/>
          <a:effectLst/>
          <a:extLst>
            <a:ext uri="{909E8E84-426E-40DD-AFC4-6F175D3DCCD1}">
              <a14:hiddenFill xmlns:a14="http://schemas.microsoft.com/office/drawing/2010/main">
                <a:solidFill>
                  <a:srgbClr val="FFFFFF"/>
                </a:solidFill>
              </a14:hiddenFill>
            </a:ext>
          </a:extLst>
        </p:spPr>
      </p:pic>
      <p:sp>
        <p:nvSpPr>
          <p:cNvPr id="31" name="Oval 30">
            <a:extLst>
              <a:ext uri="{FF2B5EF4-FFF2-40B4-BE49-F238E27FC236}">
                <a16:creationId xmlns:a16="http://schemas.microsoft.com/office/drawing/2014/main" id="{34958073-B5DA-3004-A78D-42472F34286C}"/>
              </a:ext>
            </a:extLst>
          </p:cNvPr>
          <p:cNvSpPr/>
          <p:nvPr/>
        </p:nvSpPr>
        <p:spPr bwMode="auto">
          <a:xfrm>
            <a:off x="7031846" y="1911006"/>
            <a:ext cx="536510" cy="536510"/>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32" name="Graphic 31">
            <a:extLst>
              <a:ext uri="{FF2B5EF4-FFF2-40B4-BE49-F238E27FC236}">
                <a16:creationId xmlns:a16="http://schemas.microsoft.com/office/drawing/2014/main" id="{EA5297EE-B4BF-521D-B6F2-1F6C2E2DD56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194658" y="2059881"/>
            <a:ext cx="210887" cy="238761"/>
          </a:xfrm>
          <a:prstGeom prst="rect">
            <a:avLst/>
          </a:prstGeom>
          <a:effectLst/>
        </p:spPr>
      </p:pic>
      <p:sp>
        <p:nvSpPr>
          <p:cNvPr id="33" name="Oval 32">
            <a:extLst>
              <a:ext uri="{FF2B5EF4-FFF2-40B4-BE49-F238E27FC236}">
                <a16:creationId xmlns:a16="http://schemas.microsoft.com/office/drawing/2014/main" id="{DC06A645-811F-49CB-4C0B-7B259572242E}"/>
              </a:ext>
            </a:extLst>
          </p:cNvPr>
          <p:cNvSpPr/>
          <p:nvPr/>
        </p:nvSpPr>
        <p:spPr bwMode="auto">
          <a:xfrm>
            <a:off x="9522926" y="1911006"/>
            <a:ext cx="536510" cy="536510"/>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34" name="Picture 6" descr="See the source image">
            <a:extLst>
              <a:ext uri="{FF2B5EF4-FFF2-40B4-BE49-F238E27FC236}">
                <a16:creationId xmlns:a16="http://schemas.microsoft.com/office/drawing/2014/main" id="{1C27C908-40DF-6A01-E051-F7F80DE28107}"/>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a:stretch/>
        </p:blipFill>
        <p:spPr bwMode="auto">
          <a:xfrm>
            <a:off x="9669161" y="2041113"/>
            <a:ext cx="244040" cy="276297"/>
          </a:xfrm>
          <a:prstGeom prst="rect">
            <a:avLst/>
          </a:prstGeom>
          <a:noFill/>
          <a:effectLst/>
          <a:extLst>
            <a:ext uri="{909E8E84-426E-40DD-AFC4-6F175D3DCCD1}">
              <a14:hiddenFill xmlns:a14="http://schemas.microsoft.com/office/drawing/2010/main">
                <a:solidFill>
                  <a:srgbClr val="FFFFFF"/>
                </a:solidFill>
              </a14:hiddenFill>
            </a:ext>
          </a:extLst>
        </p:spPr>
      </p:pic>
      <p:sp>
        <p:nvSpPr>
          <p:cNvPr id="35" name="Oval 34">
            <a:extLst>
              <a:ext uri="{FF2B5EF4-FFF2-40B4-BE49-F238E27FC236}">
                <a16:creationId xmlns:a16="http://schemas.microsoft.com/office/drawing/2014/main" id="{919088A9-6B26-B638-54C4-79938BC6DCA0}"/>
              </a:ext>
            </a:extLst>
          </p:cNvPr>
          <p:cNvSpPr/>
          <p:nvPr/>
        </p:nvSpPr>
        <p:spPr bwMode="auto">
          <a:xfrm>
            <a:off x="10768466" y="1911006"/>
            <a:ext cx="536510" cy="536510"/>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36" name="Picture 6">
            <a:extLst>
              <a:ext uri="{FF2B5EF4-FFF2-40B4-BE49-F238E27FC236}">
                <a16:creationId xmlns:a16="http://schemas.microsoft.com/office/drawing/2014/main" id="{AA5EC50F-932F-858A-99B7-83B2AC778013}"/>
              </a:ext>
              <a:ext uri="{C183D7F6-B498-43B3-948B-1728B52AA6E4}">
                <adec:decorative xmlns:adec="http://schemas.microsoft.com/office/drawing/2017/decorative" val="1"/>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0931749" y="2063791"/>
            <a:ext cx="209945" cy="23094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0540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4">
            <a:extLst>
              <a:ext uri="{FF2B5EF4-FFF2-40B4-BE49-F238E27FC236}">
                <a16:creationId xmlns:a16="http://schemas.microsoft.com/office/drawing/2014/main" id="{CFE3724B-F86F-1D92-AD89-F52880CE37E5}"/>
              </a:ext>
            </a:extLst>
          </p:cNvPr>
          <p:cNvSpPr txBox="1">
            <a:spLocks/>
          </p:cNvSpPr>
          <p:nvPr/>
        </p:nvSpPr>
        <p:spPr>
          <a:xfrm>
            <a:off x="850392" y="832104"/>
            <a:ext cx="10881360" cy="1069848"/>
          </a:xfrm>
          <a:prstGeom prst="rect">
            <a:avLst/>
          </a:prstGeom>
        </p:spPr>
        <p:txBody>
          <a:bodyPr vert="horz" lIns="91440" tIns="45720" rIns="91440" bIns="45720" rtlCol="0" anchor="b">
            <a:normAutofit/>
          </a:bodyPr>
          <a:lstStyle>
            <a:lvl1pPr algn="ctr"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marL="0" marR="0" lvl="0" indent="0" defTabSz="914400" fontAlgn="auto">
              <a:lnSpc>
                <a:spcPct val="90000"/>
              </a:lnSpc>
              <a:spcAft>
                <a:spcPts val="600"/>
              </a:spcAft>
              <a:buClrTx/>
              <a:buSzTx/>
              <a:tabLst/>
              <a:defRPr/>
            </a:pPr>
            <a:r>
              <a:rPr lang="en-US" sz="4000" b="1" kern="1200" cap="all" spc="600" baseline="0" dirty="0">
                <a:solidFill>
                  <a:schemeClr val="bg1"/>
                </a:solidFill>
                <a:latin typeface="+mj-lt"/>
                <a:ea typeface="+mj-ea"/>
                <a:cs typeface="+mj-cs"/>
              </a:rPr>
              <a:t>History Of </a:t>
            </a:r>
            <a:r>
              <a:rPr kumimoji="0" lang="en-US" sz="4000" b="1" i="0" u="none" strike="noStrike" kern="1200" cap="all" spc="600" normalizeH="0" baseline="0" noProof="0" dirty="0">
                <a:ln w="3175">
                  <a:noFill/>
                </a:ln>
                <a:solidFill>
                  <a:schemeClr val="bg1"/>
                </a:solidFill>
                <a:effectLst/>
                <a:uLnTx/>
                <a:uFillTx/>
                <a:latin typeface="+mj-lt"/>
                <a:ea typeface="+mj-ea"/>
                <a:cs typeface="+mj-cs"/>
              </a:rPr>
              <a:t>Microsoft Fabric? </a:t>
            </a:r>
          </a:p>
        </p:txBody>
      </p:sp>
      <p:sp>
        <p:nvSpPr>
          <p:cNvPr id="11" name="Slide Number Placeholder 3">
            <a:extLst>
              <a:ext uri="{FF2B5EF4-FFF2-40B4-BE49-F238E27FC236}">
                <a16:creationId xmlns:a16="http://schemas.microsoft.com/office/drawing/2014/main" id="{146E0BBC-07BB-F724-9CA8-6E213AC22260}"/>
              </a:ext>
            </a:extLst>
          </p:cNvPr>
          <p:cNvSpPr>
            <a:spLocks noGrp="1"/>
          </p:cNvSpPr>
          <p:nvPr>
            <p:ph type="sldNum" sz="quarter" idx="11"/>
          </p:nvPr>
        </p:nvSpPr>
        <p:spPr>
          <a:xfrm>
            <a:off x="329184" y="411480"/>
            <a:ext cx="521208" cy="310896"/>
          </a:xfrm>
        </p:spPr>
        <p:txBody>
          <a:bodyPr vert="horz" lIns="91440" tIns="45720" rIns="91440" bIns="45720" rtlCol="0" anchor="ctr">
            <a:normAutofit/>
          </a:bodyPr>
          <a:lstStyle/>
          <a:p>
            <a:pPr>
              <a:spcAft>
                <a:spcPts val="600"/>
              </a:spcAft>
            </a:pPr>
            <a:fld id="{294A09A9-5501-47C1-A89A-A340965A2BE2}" type="slidenum">
              <a:rPr lang="en-US" smtClean="0"/>
              <a:pPr>
                <a:spcAft>
                  <a:spcPts val="600"/>
                </a:spcAft>
              </a:pPr>
              <a:t>9</a:t>
            </a:fld>
            <a:endParaRPr lang="en-US"/>
          </a:p>
        </p:txBody>
      </p:sp>
      <p:graphicFrame>
        <p:nvGraphicFramePr>
          <p:cNvPr id="15" name="Content Placeholder 2">
            <a:extLst>
              <a:ext uri="{FF2B5EF4-FFF2-40B4-BE49-F238E27FC236}">
                <a16:creationId xmlns:a16="http://schemas.microsoft.com/office/drawing/2014/main" id="{C601A851-9E51-B997-ED47-0484D575FEA2}"/>
              </a:ext>
            </a:extLst>
          </p:cNvPr>
          <p:cNvGraphicFramePr>
            <a:graphicFrameLocks noGrp="1"/>
          </p:cNvGraphicFramePr>
          <p:nvPr>
            <p:ph idx="1"/>
            <p:extLst>
              <p:ext uri="{D42A27DB-BD31-4B8C-83A1-F6EECF244321}">
                <p14:modId xmlns:p14="http://schemas.microsoft.com/office/powerpoint/2010/main" val="1017499814"/>
              </p:ext>
            </p:extLst>
          </p:nvPr>
        </p:nvGraphicFramePr>
        <p:xfrm>
          <a:off x="1014984" y="2212848"/>
          <a:ext cx="10332720" cy="35478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7975826"/>
      </p:ext>
    </p:extLst>
  </p:cSld>
  <p:clrMapOvr>
    <a:masterClrMapping/>
  </p:clrMapOvr>
</p:sld>
</file>

<file path=ppt/theme/theme1.xml><?xml version="1.0" encoding="utf-8"?>
<a:theme xmlns:a="http://schemas.openxmlformats.org/drawingml/2006/main" name="Office Theme">
  <a:themeElements>
    <a:clrScheme name="Custom 43">
      <a:dk1>
        <a:srgbClr val="000000"/>
      </a:dk1>
      <a:lt1>
        <a:srgbClr val="FFFFFF"/>
      </a:lt1>
      <a:dk2>
        <a:srgbClr val="64DFED"/>
      </a:dk2>
      <a:lt2>
        <a:srgbClr val="E7E6E6"/>
      </a:lt2>
      <a:accent1>
        <a:srgbClr val="92CDF0"/>
      </a:accent1>
      <a:accent2>
        <a:srgbClr val="92CDF0"/>
      </a:accent2>
      <a:accent3>
        <a:srgbClr val="ABC3F0"/>
      </a:accent3>
      <a:accent4>
        <a:srgbClr val="C3B9F2"/>
      </a:accent4>
      <a:accent5>
        <a:srgbClr val="AAA5F9"/>
      </a:accent5>
      <a:accent6>
        <a:srgbClr val="F6A6F4"/>
      </a:accent6>
      <a:hlink>
        <a:srgbClr val="0563C1"/>
      </a:hlink>
      <a:folHlink>
        <a:srgbClr val="954F72"/>
      </a:folHlink>
    </a:clrScheme>
    <a:fontScheme name="Custom 39">
      <a:majorFont>
        <a:latin typeface="Tw Cen M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ncial-design_Win32_CP_v13" id="{7A406372-3134-432A-A498-73868680C33B}" vid="{88D369DF-875A-4C31-AFF3-DEF6B94343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8B8ECF1-2A9D-464C-AFE8-2B3295D0BF9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76493A3-2B83-4E58-86AD-56A2F2A20F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F1F1912-3146-44AF-A389-9E8B77BB3688}">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Financial design</Template>
  <TotalTime>639</TotalTime>
  <Words>1846</Words>
  <Application>Microsoft Office PowerPoint</Application>
  <PresentationFormat>Widescreen</PresentationFormat>
  <Paragraphs>258</Paragraphs>
  <Slides>34</Slides>
  <Notes>6</Notes>
  <HiddenSlides>0</HiddenSlides>
  <MMClips>2</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34</vt:i4>
      </vt:variant>
    </vt:vector>
  </HeadingPairs>
  <TitlesOfParts>
    <vt:vector size="46" baseType="lpstr">
      <vt:lpstr>-apple-system</vt:lpstr>
      <vt:lpstr>Arial</vt:lpstr>
      <vt:lpstr>Calibri</vt:lpstr>
      <vt:lpstr>Courier New</vt:lpstr>
      <vt:lpstr>Inter</vt:lpstr>
      <vt:lpstr>Segoe UI</vt:lpstr>
      <vt:lpstr>Segoe UI Black</vt:lpstr>
      <vt:lpstr>Segoe UI Light</vt:lpstr>
      <vt:lpstr>Segoe UI Semibold</vt:lpstr>
      <vt:lpstr>Tw Cen MT</vt:lpstr>
      <vt:lpstr>Wingdings</vt:lpstr>
      <vt:lpstr>Office Theme</vt:lpstr>
      <vt:lpstr>Microsoft Fabric: Data PLATFORM OF The era of AI</vt:lpstr>
      <vt:lpstr>Francis Folaranmi</vt:lpstr>
      <vt:lpstr>CONTENT</vt:lpstr>
      <vt:lpstr>CONTENT…</vt:lpstr>
      <vt:lpstr>CONTENT…</vt:lpstr>
      <vt:lpstr>CONTENT…</vt:lpstr>
      <vt:lpstr>Pre-requisites…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1- Ingesting Data from API source</vt:lpstr>
      <vt:lpstr>Project 1- Ingesting Data from API source</vt:lpstr>
      <vt:lpstr>PowerPoint Presentation</vt:lpstr>
      <vt:lpstr>Medallion Architecture</vt:lpstr>
      <vt:lpstr>Medallion Architecture</vt:lpstr>
      <vt:lpstr>PowerPoint Presentation</vt:lpstr>
      <vt:lpstr>PowerPoint Presentation</vt:lpstr>
      <vt:lpstr>PowerPoint Presentation</vt:lpstr>
      <vt:lpstr>PowerPoint Presentation</vt:lpstr>
      <vt:lpstr>Data activator</vt:lpstr>
      <vt:lpstr>Data activator</vt:lpstr>
      <vt:lpstr>Data activator - Concepts</vt:lpstr>
      <vt:lpstr>Licensing and adoption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Fabric: Data PLATFORM OF The era of AI</dc:title>
  <dc:creator>Francis Folaranmi</dc:creator>
  <cp:lastModifiedBy>Francis Folaranmi</cp:lastModifiedBy>
  <cp:revision>4</cp:revision>
  <dcterms:created xsi:type="dcterms:W3CDTF">2024-01-21T13:14:04Z</dcterms:created>
  <dcterms:modified xsi:type="dcterms:W3CDTF">2024-01-26T08:49:36Z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